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3" r:id="rId4"/>
    <p:sldId id="261" r:id="rId5"/>
    <p:sldId id="260" r:id="rId6"/>
    <p:sldId id="257" r:id="rId7"/>
    <p:sldId id="256" r:id="rId8"/>
    <p:sldId id="267" r:id="rId9"/>
    <p:sldId id="264" r:id="rId10"/>
    <p:sldId id="265" r:id="rId11"/>
    <p:sldId id="266" r:id="rId12"/>
    <p:sldId id="268" r:id="rId13"/>
    <p:sldId id="259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8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1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17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6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17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01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33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3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7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15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7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F23F-809D-472E-B1B9-24373C9FC387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A5BBB-A50B-486B-B1F0-1CFDC505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5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ZqnOL9vkK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токовая векторная графика «Vector Background Featuring Abstract ...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  <a14:imgEffect>
                      <a14:colorTemperature colorTemp="6213"/>
                    </a14:imgEffect>
                    <a14:imgEffect>
                      <a14:brightnessContrast bright="-38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63464" r="15115" b="10821"/>
          <a:stretch/>
        </p:blipFill>
        <p:spPr bwMode="auto">
          <a:xfrm>
            <a:off x="777523" y="237618"/>
            <a:ext cx="10833464" cy="65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2255" y="1932260"/>
            <a:ext cx="9144000" cy="2387600"/>
          </a:xfrm>
        </p:spPr>
        <p:txBody>
          <a:bodyPr/>
          <a:lstStyle/>
          <a:p>
            <a:r>
              <a:rPr lang="ru-RU" dirty="0" err="1" smtClean="0"/>
              <a:t>Прокач.Программисты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Август 2020.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8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Градиент </a:t>
            </a:r>
            <a:r>
              <a:rPr lang="ru-RU" b="1" dirty="0"/>
              <a:t>и яркие </a:t>
            </a:r>
            <a:r>
              <a:rPr lang="ru-RU" b="1" dirty="0" smtClean="0"/>
              <a:t>цвета </a:t>
            </a:r>
            <a:endParaRPr lang="en-GB" b="1" dirty="0"/>
          </a:p>
          <a:p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Тренды </a:t>
            </a:r>
            <a:r>
              <a:rPr lang="en-GB" b="1" dirty="0"/>
              <a:t>UI </a:t>
            </a:r>
            <a:r>
              <a:rPr lang="ru-RU" b="1" dirty="0"/>
              <a:t>дизайна</a:t>
            </a:r>
          </a:p>
        </p:txBody>
      </p:sp>
      <p:pic>
        <p:nvPicPr>
          <p:cNvPr id="5122" name="Picture 2" descr="тренды в веб дизайне 2019 - Градие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1" y="2265740"/>
            <a:ext cx="8168005" cy="459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8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Тёмный фон </a:t>
            </a:r>
          </a:p>
          <a:p>
            <a:pPr marL="0" indent="0">
              <a:buNone/>
            </a:pPr>
            <a:r>
              <a:rPr lang="ru-RU" dirty="0" smtClean="0"/>
              <a:t>(темный </a:t>
            </a:r>
            <a:r>
              <a:rPr lang="ru-RU" dirty="0"/>
              <a:t>фон </a:t>
            </a:r>
            <a:r>
              <a:rPr lang="ru-RU" dirty="0" smtClean="0"/>
              <a:t>затягивает,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 него приятно </a:t>
            </a:r>
            <a:r>
              <a:rPr lang="ru-RU" dirty="0" smtClean="0"/>
              <a:t>смотреть)</a:t>
            </a:r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Тренды </a:t>
            </a:r>
            <a:r>
              <a:rPr lang="en-GB" b="1" dirty="0"/>
              <a:t>UI </a:t>
            </a:r>
            <a:r>
              <a:rPr lang="ru-RU" b="1" dirty="0"/>
              <a:t>дизайна</a:t>
            </a:r>
          </a:p>
        </p:txBody>
      </p:sp>
      <p:pic>
        <p:nvPicPr>
          <p:cNvPr id="6146" name="Picture 2" descr="тренды в дизайне сайтов. Темный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5" y="1444777"/>
            <a:ext cx="6740536" cy="50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5969239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smtClean="0">
                <a:solidFill>
                  <a:srgbClr val="222222"/>
                </a:solidFill>
                <a:effectLst/>
                <a:latin typeface="Lora"/>
              </a:rPr>
              <a:t>https://cdn-images-1.medium.com/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3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145" y="1572318"/>
            <a:ext cx="10515600" cy="4351338"/>
          </a:xfrm>
        </p:spPr>
        <p:txBody>
          <a:bodyPr/>
          <a:lstStyle/>
          <a:p>
            <a:r>
              <a:rPr lang="ru-RU" b="1" dirty="0"/>
              <a:t>Естественные </a:t>
            </a:r>
            <a:r>
              <a:rPr lang="ru-RU" b="1" dirty="0" smtClean="0"/>
              <a:t>фотографии</a:t>
            </a:r>
          </a:p>
          <a:p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" y="554428"/>
            <a:ext cx="4915886" cy="873366"/>
          </a:xfrm>
        </p:spPr>
        <p:txBody>
          <a:bodyPr/>
          <a:lstStyle/>
          <a:p>
            <a:pPr algn="ctr"/>
            <a:r>
              <a:rPr lang="ru-RU" b="1" dirty="0"/>
              <a:t>Тренды </a:t>
            </a:r>
            <a:r>
              <a:rPr lang="en-GB" b="1" dirty="0"/>
              <a:t>UI </a:t>
            </a:r>
            <a:r>
              <a:rPr lang="ru-RU" b="1" dirty="0"/>
              <a:t>дизайна</a:t>
            </a:r>
          </a:p>
        </p:txBody>
      </p:sp>
      <p:pic>
        <p:nvPicPr>
          <p:cNvPr id="7170" name="Picture 2" descr="Естественность в дизайне. Тренды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3" y="2332239"/>
            <a:ext cx="4410419" cy="2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генерация изображений предме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19" y="355485"/>
            <a:ext cx="6804024" cy="2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Генерация ли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62" y="3403388"/>
            <a:ext cx="5935683" cy="30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7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Аппетитный дизайн в домин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61" y="1163452"/>
            <a:ext cx="6951281" cy="39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Тренды </a:t>
            </a:r>
            <a:r>
              <a:rPr lang="en-GB" b="1" dirty="0" smtClean="0"/>
              <a:t>UI </a:t>
            </a:r>
            <a:r>
              <a:rPr lang="ru-RU" b="1" dirty="0" smtClean="0"/>
              <a:t>дизайна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374211"/>
            <a:ext cx="10724909" cy="5003439"/>
          </a:xfrm>
        </p:spPr>
        <p:txBody>
          <a:bodyPr/>
          <a:lstStyle/>
          <a:p>
            <a:r>
              <a:rPr lang="ru-RU" b="1" dirty="0"/>
              <a:t>Анимации</a:t>
            </a:r>
          </a:p>
        </p:txBody>
      </p:sp>
      <p:pic>
        <p:nvPicPr>
          <p:cNvPr id="4" name="0ZqnOL9vkK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90439" y="1279688"/>
            <a:ext cx="7963384" cy="50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1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638" y="1565296"/>
            <a:ext cx="10515600" cy="4351338"/>
          </a:xfrm>
        </p:spPr>
        <p:txBody>
          <a:bodyPr/>
          <a:lstStyle/>
          <a:p>
            <a:r>
              <a:rPr lang="ru-RU" b="1" dirty="0" smtClean="0"/>
              <a:t>Брутализм</a:t>
            </a:r>
            <a:r>
              <a:rPr lang="ru-RU" dirty="0" smtClean="0"/>
              <a:t> (вызов </a:t>
            </a:r>
            <a:r>
              <a:rPr lang="ru-RU" dirty="0"/>
              <a:t>устоявшимся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нормам </a:t>
            </a:r>
            <a:r>
              <a:rPr lang="ru-RU" dirty="0"/>
              <a:t>дизайна, ведь </a:t>
            </a:r>
            <a:r>
              <a:rPr lang="ru-RU" dirty="0" smtClean="0"/>
              <a:t>позволяет</a:t>
            </a:r>
          </a:p>
          <a:p>
            <a:pPr marL="0" indent="0">
              <a:buNone/>
            </a:pPr>
            <a:r>
              <a:rPr lang="ru-RU" dirty="0" smtClean="0"/>
              <a:t>нарушать </a:t>
            </a:r>
            <a:r>
              <a:rPr lang="ru-RU" dirty="0"/>
              <a:t>всевозможные правила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забыть </a:t>
            </a:r>
            <a:r>
              <a:rPr lang="ru-RU" dirty="0"/>
              <a:t>о симметрии, текстурах,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оверлее</a:t>
            </a:r>
            <a:r>
              <a:rPr lang="ru-RU" dirty="0"/>
              <a:t>, тенях, градиенте,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комбинировать </a:t>
            </a:r>
            <a:r>
              <a:rPr lang="ru-RU" dirty="0"/>
              <a:t>несочетаемые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шрифты </a:t>
            </a:r>
            <a:r>
              <a:rPr lang="ru-RU" dirty="0"/>
              <a:t>и в общем быть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кричаще неправильным).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39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Тренды </a:t>
            </a:r>
            <a:r>
              <a:rPr lang="en-GB" b="1" dirty="0" smtClean="0"/>
              <a:t>UI </a:t>
            </a:r>
            <a:r>
              <a:rPr lang="ru-RU" b="1" dirty="0" smtClean="0"/>
              <a:t>дизайна</a:t>
            </a:r>
            <a:endParaRPr lang="ru-RU" b="1" dirty="0"/>
          </a:p>
        </p:txBody>
      </p:sp>
      <p:pic>
        <p:nvPicPr>
          <p:cNvPr id="5" name="1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303" y="1703016"/>
            <a:ext cx="6500697" cy="30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600" dirty="0" smtClean="0"/>
              <a:t>Создать прототип интерфейса, согласно условию адаптивности.</a:t>
            </a:r>
            <a:endParaRPr lang="en-GB" sz="3600" dirty="0" smtClean="0"/>
          </a:p>
          <a:p>
            <a:pPr marL="514350" indent="-514350">
              <a:buAutoNum type="arabicPeriod"/>
            </a:pPr>
            <a:endParaRPr lang="en-GB" sz="3600" dirty="0"/>
          </a:p>
          <a:p>
            <a:pPr marL="514350" indent="-514350">
              <a:buAutoNum type="arabicPeriod"/>
            </a:pPr>
            <a:r>
              <a:rPr lang="ru-RU" sz="3600" dirty="0" smtClean="0"/>
              <a:t> Продумать анимаци</a:t>
            </a:r>
            <a:r>
              <a:rPr lang="ru-RU" sz="3600" dirty="0"/>
              <a:t>ю</a:t>
            </a:r>
            <a:r>
              <a:rPr lang="ru-RU" sz="3600" dirty="0" smtClean="0"/>
              <a:t> лого в </a:t>
            </a:r>
            <a:r>
              <a:rPr lang="en-GB" sz="3600" dirty="0" smtClean="0"/>
              <a:t>VR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179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3" y="1821317"/>
            <a:ext cx="8977738" cy="3551872"/>
          </a:xfrm>
        </p:spPr>
      </p:pic>
    </p:spTree>
    <p:extLst>
      <p:ext uri="{BB962C8B-B14F-4D97-AF65-F5344CB8AC3E}">
        <p14:creationId xmlns:p14="http://schemas.microsoft.com/office/powerpoint/2010/main" val="10570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358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Интерфейс пользователя (</a:t>
            </a:r>
            <a:r>
              <a:rPr lang="ru-RU" b="1" i="1" dirty="0" err="1"/>
              <a:t>user</a:t>
            </a:r>
            <a:r>
              <a:rPr lang="ru-RU" b="1" i="1" dirty="0"/>
              <a:t> </a:t>
            </a:r>
            <a:r>
              <a:rPr lang="ru-RU" b="1" i="1" dirty="0" err="1"/>
              <a:t>interface</a:t>
            </a:r>
            <a:r>
              <a:rPr lang="ru-RU" i="1" dirty="0"/>
              <a:t> или сокращенно </a:t>
            </a:r>
            <a:r>
              <a:rPr lang="ru-RU" b="1" i="1" dirty="0"/>
              <a:t>UI</a:t>
            </a:r>
            <a:r>
              <a:rPr lang="ru-RU" dirty="0"/>
              <a:t>) – это интерфейс, с помощью которого человек может управлять программным обеспечением или аппаратным оснащением.</a:t>
            </a:r>
          </a:p>
        </p:txBody>
      </p:sp>
    </p:spTree>
    <p:extLst>
      <p:ext uri="{BB962C8B-B14F-4D97-AF65-F5344CB8AC3E}">
        <p14:creationId xmlns:p14="http://schemas.microsoft.com/office/powerpoint/2010/main" val="14217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7" t="32688" r="38560" b="35528"/>
          <a:stretch/>
        </p:blipFill>
        <p:spPr>
          <a:xfrm>
            <a:off x="232491" y="245120"/>
            <a:ext cx="11727018" cy="64816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5707"/>
            <a:ext cx="10515600" cy="873366"/>
          </a:xfrm>
        </p:spPr>
        <p:txBody>
          <a:bodyPr/>
          <a:lstStyle/>
          <a:p>
            <a:pPr algn="ctr"/>
            <a:r>
              <a:rPr lang="ru-RU" dirty="0" err="1" smtClean="0"/>
              <a:t>Прототипирование</a:t>
            </a:r>
            <a:endParaRPr lang="ru-RU" dirty="0"/>
          </a:p>
        </p:txBody>
      </p:sp>
      <p:pic>
        <p:nvPicPr>
          <p:cNvPr id="1026" name="Picture 2" descr="https://mir-s3-cdn-cf.behance.net/project_modules/1400/260f1145247765.582a822a054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2" y="994337"/>
            <a:ext cx="3791035" cy="2526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хема прототипа «умный дом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16818" r="32172" b="11838"/>
          <a:stretch/>
        </p:blipFill>
        <p:spPr bwMode="auto">
          <a:xfrm>
            <a:off x="7260621" y="1135904"/>
            <a:ext cx="4386379" cy="52233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uide to paper prototyping &amp; testing for web interfaces (Wit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2" y="3744730"/>
            <a:ext cx="5182007" cy="29148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Тестирование </a:t>
            </a:r>
            <a:r>
              <a:rPr lang="en-GB" b="1" dirty="0"/>
              <a:t>UI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3233" y="1321356"/>
            <a:ext cx="763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UI</a:t>
            </a:r>
            <a:r>
              <a:rPr lang="ru-RU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ru-RU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err="1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User</a:t>
            </a:r>
            <a:r>
              <a:rPr lang="ru-RU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Interface</a:t>
            </a:r>
            <a:r>
              <a:rPr lang="ru-RU" b="0" i="0" dirty="0" smtClean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(дословно «пользовательский интерфейс»)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7610" y="2034681"/>
            <a:ext cx="826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Зачем нужно тестировать </a:t>
            </a:r>
            <a:r>
              <a:rPr lang="en-GB" sz="3200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UI?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27610" y="28619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5F6368"/>
                </a:solidFill>
                <a:latin typeface="arial" panose="020B0604020202020204" pitchFamily="34" charset="0"/>
              </a:rPr>
              <a:t>э</a:t>
            </a:r>
            <a:r>
              <a:rPr lang="ru-RU" sz="2400" b="1" dirty="0" smtClean="0">
                <a:solidFill>
                  <a:srgbClr val="5F6368"/>
                </a:solidFill>
                <a:latin typeface="arial" panose="020B0604020202020204" pitchFamily="34" charset="0"/>
              </a:rPr>
              <a:t>кономия времени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7610" y="36936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5F6368"/>
                </a:solidFill>
                <a:latin typeface="arial" panose="020B0604020202020204" pitchFamily="34" charset="0"/>
              </a:rPr>
              <a:t>э</a:t>
            </a:r>
            <a:r>
              <a:rPr lang="ru-RU" sz="2400" b="1" dirty="0" smtClean="0">
                <a:solidFill>
                  <a:srgbClr val="5F6368"/>
                </a:solidFill>
                <a:latin typeface="arial" panose="020B0604020202020204" pitchFamily="34" charset="0"/>
              </a:rPr>
              <a:t>кономия денег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2296" y="45253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5F6368"/>
                </a:solidFill>
                <a:latin typeface="arial" panose="020B0604020202020204" pitchFamily="34" charset="0"/>
              </a:rPr>
              <a:t>у</a:t>
            </a:r>
            <a:r>
              <a:rPr lang="ru-RU" sz="2400" b="1" dirty="0" smtClean="0">
                <a:solidFill>
                  <a:srgbClr val="5F6368"/>
                </a:solidFill>
                <a:latin typeface="arial" panose="020B0604020202020204" pitchFamily="34" charset="0"/>
              </a:rPr>
              <a:t>величить надёжность приложения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494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критерии при создании интерфейса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782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Адаптивность (как располагается контент)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3187597"/>
            <a:ext cx="97862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ru-RU" sz="2800" dirty="0" smtClean="0"/>
              <a:t>Дизайн (фон, кнопки(формат, цвет))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733005" y="4500882"/>
            <a:ext cx="852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Допустимая форма кнопок – прямоугольник, круг, овал, квадратной. Можно задать ширину, высоту, радиус – на выбор автору. Дизайн (фон, кнопки(формат, цвет))</a:t>
            </a:r>
          </a:p>
        </p:txBody>
      </p:sp>
    </p:spTree>
    <p:extLst>
      <p:ext uri="{BB962C8B-B14F-4D97-AF65-F5344CB8AC3E}">
        <p14:creationId xmlns:p14="http://schemas.microsoft.com/office/powerpoint/2010/main" val="40363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8641" y="1663337"/>
            <a:ext cx="6008914" cy="3300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71657" y="513805"/>
            <a:ext cx="4354287" cy="58434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nodeM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38" y="840376"/>
            <a:ext cx="4146324" cy="51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deM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" r="40368" b="23053"/>
          <a:stretch/>
        </p:blipFill>
        <p:spPr bwMode="auto">
          <a:xfrm>
            <a:off x="930433" y="1744787"/>
            <a:ext cx="5111780" cy="31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Тренды </a:t>
            </a:r>
            <a:r>
              <a:rPr lang="en-GB" b="1" dirty="0"/>
              <a:t>UI </a:t>
            </a:r>
            <a:r>
              <a:rPr lang="ru-RU" b="1" dirty="0"/>
              <a:t>дизайна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14257" cy="499564"/>
          </a:xfrm>
        </p:spPr>
        <p:txBody>
          <a:bodyPr/>
          <a:lstStyle/>
          <a:p>
            <a:r>
              <a:rPr lang="ru-RU" b="1" dirty="0" err="1"/>
              <a:t>Кастомные</a:t>
            </a:r>
            <a:r>
              <a:rPr lang="ru-RU" b="1" dirty="0"/>
              <a:t> иллюстрации</a:t>
            </a:r>
          </a:p>
        </p:txBody>
      </p:sp>
      <p:pic>
        <p:nvPicPr>
          <p:cNvPr id="3076" name="Picture 4" descr="Image for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02" y="2325189"/>
            <a:ext cx="5493929" cy="412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12641" y="3274424"/>
            <a:ext cx="2881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92929"/>
                </a:solidFill>
                <a:effectLst/>
                <a:latin typeface="medium-content-serif-font"/>
              </a:rPr>
              <a:t>Adobe Photoshop, Adobe Illustrator and Affinity.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7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Изометрический </a:t>
            </a:r>
            <a:r>
              <a:rPr lang="ru-RU" b="1" dirty="0" smtClean="0"/>
              <a:t>дизайн</a:t>
            </a:r>
            <a:endParaRPr lang="en-GB" b="1" dirty="0"/>
          </a:p>
          <a:p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Тренды </a:t>
            </a:r>
            <a:r>
              <a:rPr lang="en-GB" b="1" dirty="0"/>
              <a:t>UI </a:t>
            </a:r>
            <a:r>
              <a:rPr lang="ru-RU" b="1" dirty="0"/>
              <a:t>дизайна</a:t>
            </a:r>
          </a:p>
        </p:txBody>
      </p:sp>
      <p:pic>
        <p:nvPicPr>
          <p:cNvPr id="4098" name="Picture 2" descr="Изометрический дизайн - тренды дизайна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23" y="2581368"/>
            <a:ext cx="6635296" cy="37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12760" y="6311900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smtClean="0">
                <a:solidFill>
                  <a:srgbClr val="222222"/>
                </a:solidFill>
                <a:effectLst/>
                <a:latin typeface="Lora"/>
              </a:rPr>
              <a:t>https://workingnotworking.com/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0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190</Words>
  <Application>Microsoft Office PowerPoint</Application>
  <PresentationFormat>Широкоэкранный</PresentationFormat>
  <Paragraphs>45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Lora</vt:lpstr>
      <vt:lpstr>medium-content-serif-font</vt:lpstr>
      <vt:lpstr>Тема Office</vt:lpstr>
      <vt:lpstr>Прокач.Программисты. Август 2020.</vt:lpstr>
      <vt:lpstr>Результаты</vt:lpstr>
      <vt:lpstr>UI</vt:lpstr>
      <vt:lpstr>Прототипирование</vt:lpstr>
      <vt:lpstr>Тестирование UI</vt:lpstr>
      <vt:lpstr>Основные критерии при создании интерфейса</vt:lpstr>
      <vt:lpstr>Презентация PowerPoint</vt:lpstr>
      <vt:lpstr>Тренды UI дизайна</vt:lpstr>
      <vt:lpstr>Тренды UI дизайна</vt:lpstr>
      <vt:lpstr>Тренды UI дизайна</vt:lpstr>
      <vt:lpstr>Тренды UI дизайна</vt:lpstr>
      <vt:lpstr>Тренды UI дизайна</vt:lpstr>
      <vt:lpstr>Презентация PowerPoint</vt:lpstr>
      <vt:lpstr>Тренды UI дизайна</vt:lpstr>
      <vt:lpstr>Презентация PowerPoint</vt:lpstr>
      <vt:lpstr>Задание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Прокач.Программисты. Август 2020.</dc:title>
  <dc:creator>Татьяна</dc:creator>
  <cp:lastModifiedBy>Татьяна</cp:lastModifiedBy>
  <cp:revision>22</cp:revision>
  <dcterms:created xsi:type="dcterms:W3CDTF">2020-08-11T07:06:37Z</dcterms:created>
  <dcterms:modified xsi:type="dcterms:W3CDTF">2020-08-12T09:10:40Z</dcterms:modified>
</cp:coreProperties>
</file>