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5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8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4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5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9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7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6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7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239B-312B-4F4E-AD27-23AA17A4DCB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A32A-70E0-47B2-BFE3-86E152E2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токовая векторная графика «Vector Background Featuring Abstract ...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colorTemperature colorTemp="6213"/>
                    </a14:imgEffect>
                    <a14:imgEffect>
                      <a14:brightnessContrast bright="-38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63464" r="15115" b="10821"/>
          <a:stretch/>
        </p:blipFill>
        <p:spPr bwMode="auto">
          <a:xfrm>
            <a:off x="777523" y="237618"/>
            <a:ext cx="10833464" cy="65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255" y="1932260"/>
            <a:ext cx="9144000" cy="2387600"/>
          </a:xfrm>
        </p:spPr>
        <p:txBody>
          <a:bodyPr/>
          <a:lstStyle/>
          <a:p>
            <a:r>
              <a:rPr lang="ru-RU" dirty="0" err="1" smtClean="0"/>
              <a:t>Прокач.Программисты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Август 2020.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6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7" t="32688" r="38560" b="35528"/>
          <a:stretch/>
        </p:blipFill>
        <p:spPr>
          <a:xfrm>
            <a:off x="249609" y="165107"/>
            <a:ext cx="11727018" cy="648167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7" t="32688" r="38560" b="35528"/>
          <a:stretch/>
        </p:blipFill>
        <p:spPr>
          <a:xfrm>
            <a:off x="249609" y="223927"/>
            <a:ext cx="11727018" cy="64816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06" y="122893"/>
            <a:ext cx="7487194" cy="740875"/>
          </a:xfrm>
        </p:spPr>
        <p:txBody>
          <a:bodyPr/>
          <a:lstStyle/>
          <a:p>
            <a:pPr algn="ctr"/>
            <a:r>
              <a:rPr lang="ru-RU" dirty="0" smtClean="0"/>
              <a:t>Стратегический план.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735" y="5579853"/>
            <a:ext cx="7050001" cy="706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5 </a:t>
            </a:r>
            <a:r>
              <a:rPr lang="ru-RU" u="sng" dirty="0"/>
              <a:t>этап: </a:t>
            </a:r>
            <a:r>
              <a:rPr lang="ru-RU" dirty="0" smtClean="0"/>
              <a:t>«</a:t>
            </a:r>
            <a:r>
              <a:rPr lang="ru-RU" dirty="0" smtClean="0"/>
              <a:t>Финальная игра</a:t>
            </a:r>
            <a:r>
              <a:rPr lang="ru-RU" dirty="0" smtClean="0"/>
              <a:t>!!!!!». Спонсорство.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03" y="1282677"/>
            <a:ext cx="2229708" cy="1487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81" y="690183"/>
            <a:ext cx="1858064" cy="1510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42" y="2929398"/>
            <a:ext cx="2229708" cy="1476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6" y="3833784"/>
            <a:ext cx="1746069" cy="1746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36" y="4676906"/>
            <a:ext cx="1824446" cy="1824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32621" y="2087166"/>
            <a:ext cx="804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2</a:t>
            </a:r>
            <a:r>
              <a:rPr lang="ru-RU" sz="2800" u="sng" dirty="0" smtClean="0"/>
              <a:t> </a:t>
            </a:r>
            <a:r>
              <a:rPr lang="ru-RU" sz="2800" u="sng" dirty="0"/>
              <a:t>этап: </a:t>
            </a:r>
            <a:r>
              <a:rPr lang="ru-RU" sz="2800" dirty="0"/>
              <a:t>«Придумай!». Формирование бизнес-идеи.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4735" y="892853"/>
            <a:ext cx="6479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1</a:t>
            </a:r>
            <a:r>
              <a:rPr lang="ru-RU" sz="2800" u="sng" dirty="0" smtClean="0"/>
              <a:t> </a:t>
            </a:r>
            <a:r>
              <a:rPr lang="ru-RU" sz="2800" u="sng" dirty="0"/>
              <a:t>этап: </a:t>
            </a:r>
            <a:r>
              <a:rPr lang="ru-RU" sz="2800" dirty="0"/>
              <a:t>«Организуй!!». Создание фирмы.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2621" y="3144334"/>
            <a:ext cx="747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3 этап: </a:t>
            </a:r>
            <a:r>
              <a:rPr lang="ru-RU" sz="2800" dirty="0"/>
              <a:t>«Планируй!!!». Создание бизнес-плана.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2621" y="413930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u="sng" dirty="0"/>
              <a:t>4 этап: </a:t>
            </a:r>
            <a:r>
              <a:rPr lang="ru-RU" sz="2800" dirty="0"/>
              <a:t>«Создай!!!!». Организация </a:t>
            </a:r>
          </a:p>
          <a:p>
            <a:r>
              <a:rPr lang="ru-RU" sz="2800" dirty="0"/>
              <a:t>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26155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7" t="32688" r="38560" b="35528"/>
          <a:stretch/>
        </p:blipFill>
        <p:spPr>
          <a:xfrm>
            <a:off x="249609" y="206510"/>
            <a:ext cx="11727018" cy="64816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SCRUM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Создаём </a:t>
            </a:r>
            <a:r>
              <a:rPr lang="ru-RU" dirty="0"/>
              <a:t>для команды </a:t>
            </a:r>
            <a:r>
              <a:rPr lang="en-GB" dirty="0"/>
              <a:t>SCRUM </a:t>
            </a:r>
            <a:r>
              <a:rPr lang="ru-RU" dirty="0"/>
              <a:t>доску. </a:t>
            </a: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56" y="2767148"/>
            <a:ext cx="5149487" cy="27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99216" y="3040857"/>
            <a:ext cx="3074126" cy="128886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Ваш робот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5473" y="731519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Пользователь </a:t>
            </a:r>
            <a:r>
              <a:rPr lang="ru-RU" sz="2400" dirty="0" smtClean="0">
                <a:solidFill>
                  <a:schemeClr val="tx1"/>
                </a:solidFill>
              </a:rPr>
              <a:t>и потребность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925" y="1923494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История и современность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5138" y="3605349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Конструкция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0102" y="4998721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Материалы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846" y="5319713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Технология изготовления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9093" y="3927566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Экологическое обоснование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0735" y="2172790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Экономическое обоснование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4" name="Скругленная соединительная линия 13"/>
          <p:cNvCxnSpPr>
            <a:endCxn id="7" idx="0"/>
          </p:cNvCxnSpPr>
          <p:nvPr/>
        </p:nvCxnSpPr>
        <p:spPr>
          <a:xfrm>
            <a:off x="7750627" y="923108"/>
            <a:ext cx="1497875" cy="100038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7" idx="3"/>
          </p:cNvCxnSpPr>
          <p:nvPr/>
        </p:nvCxnSpPr>
        <p:spPr>
          <a:xfrm flipH="1">
            <a:off x="9988731" y="2411174"/>
            <a:ext cx="557348" cy="1194175"/>
          </a:xfrm>
          <a:prstGeom prst="curvedConnector4">
            <a:avLst>
              <a:gd name="adj1" fmla="val -41016"/>
              <a:gd name="adj2" fmla="val 7041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8" idx="2"/>
            <a:endCxn id="9" idx="0"/>
          </p:cNvCxnSpPr>
          <p:nvPr/>
        </p:nvCxnSpPr>
        <p:spPr>
          <a:xfrm rot="5400000">
            <a:off x="8716191" y="3972197"/>
            <a:ext cx="418012" cy="1635036"/>
          </a:xfrm>
          <a:prstGeom prst="curvedConnector3">
            <a:avLst>
              <a:gd name="adj1" fmla="val 2916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9" idx="1"/>
          </p:cNvCxnSpPr>
          <p:nvPr/>
        </p:nvCxnSpPr>
        <p:spPr>
          <a:xfrm rot="10800000" flipV="1">
            <a:off x="6096000" y="5486401"/>
            <a:ext cx="714102" cy="48768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10" idx="1"/>
            <a:endCxn id="11" idx="2"/>
          </p:cNvCxnSpPr>
          <p:nvPr/>
        </p:nvCxnSpPr>
        <p:spPr>
          <a:xfrm rot="10800000">
            <a:off x="2736670" y="4902927"/>
            <a:ext cx="764176" cy="90446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11" idx="1"/>
            <a:endCxn id="12" idx="2"/>
          </p:cNvCxnSpPr>
          <p:nvPr/>
        </p:nvCxnSpPr>
        <p:spPr>
          <a:xfrm rot="10800000" flipH="1">
            <a:off x="1439092" y="3148150"/>
            <a:ext cx="1379219" cy="1267096"/>
          </a:xfrm>
          <a:prstGeom prst="curvedConnector4">
            <a:avLst>
              <a:gd name="adj1" fmla="val -16575"/>
              <a:gd name="adj2" fmla="val 6924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1124" y="435428"/>
            <a:ext cx="2595154" cy="97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Эстетическое </a:t>
            </a:r>
            <a:r>
              <a:rPr lang="ru-RU" sz="2400" dirty="0" smtClean="0">
                <a:solidFill>
                  <a:schemeClr val="tx1"/>
                </a:solidFill>
              </a:rPr>
              <a:t>обоснование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12" idx="0"/>
            <a:endCxn id="18" idx="2"/>
          </p:cNvCxnSpPr>
          <p:nvPr/>
        </p:nvCxnSpPr>
        <p:spPr>
          <a:xfrm rot="16200000" flipV="1">
            <a:off x="2092506" y="1446983"/>
            <a:ext cx="762002" cy="68961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2605"/>
            <a:ext cx="10515600" cy="3834357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1. </a:t>
            </a:r>
            <a:r>
              <a:rPr lang="ru-RU" dirty="0" smtClean="0"/>
              <a:t>Распределение ролей. Расписать кто есть кто и за что отвечает (выписать на доску)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ru-RU" dirty="0" smtClean="0"/>
              <a:t>Название, слоган, логотип (2</a:t>
            </a:r>
            <a:r>
              <a:rPr lang="en-GB" dirty="0" smtClean="0"/>
              <a:t>D, 3D)</a:t>
            </a:r>
            <a:r>
              <a:rPr lang="ru-RU" dirty="0" smtClean="0"/>
              <a:t> – назначить ответственного и поместить на доску (ИМЯ, принятое РЕШЕНИЕ)  – на каком этапе находится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36" y="1123871"/>
            <a:ext cx="1858064" cy="1510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44735" y="892853"/>
            <a:ext cx="6397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1</a:t>
            </a:r>
            <a:r>
              <a:rPr lang="ru-RU" sz="2800" u="sng" dirty="0" smtClean="0"/>
              <a:t> </a:t>
            </a:r>
            <a:r>
              <a:rPr lang="ru-RU" sz="2800" u="sng" dirty="0"/>
              <a:t>этап: </a:t>
            </a:r>
            <a:r>
              <a:rPr lang="ru-RU" sz="2800" dirty="0"/>
              <a:t>«Организуй!!». Создание фирмы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(розовые </a:t>
            </a:r>
            <a:r>
              <a:rPr lang="ru-RU" sz="2800" dirty="0" err="1" smtClean="0"/>
              <a:t>стикеры</a:t>
            </a:r>
            <a:r>
              <a:rPr lang="ru-RU" sz="2800" dirty="0" smtClean="0"/>
              <a:t>)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14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Описать своего робота (начинаем придумывать ему имя в соответствии с название команды). Его основные характеристики, которые вы хотите в него заложить. Например, «Это наш робот, его имя …, наша цель достичь максимальной скорости, манёвренности и аккуратности работы» (описать его основные опции, которые вы хотите достичь). Для кого вы делаете вашу версию робота, опишите своего пользователя (какой он).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Описать коротко историю появления роботов на подвижных платформах и </a:t>
            </a:r>
            <a:r>
              <a:rPr lang="ru-RU" dirty="0" err="1" smtClean="0"/>
              <a:t>робофутболе</a:t>
            </a:r>
            <a:r>
              <a:rPr lang="ru-RU" dirty="0" smtClean="0"/>
              <a:t> с их участием.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6164" y="766296"/>
            <a:ext cx="80489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2</a:t>
            </a:r>
            <a:r>
              <a:rPr lang="ru-RU" sz="2800" u="sng" dirty="0" smtClean="0"/>
              <a:t> </a:t>
            </a:r>
            <a:r>
              <a:rPr lang="ru-RU" sz="2800" u="sng" dirty="0"/>
              <a:t>этап: </a:t>
            </a:r>
            <a:r>
              <a:rPr lang="ru-RU" sz="2800" dirty="0"/>
              <a:t>«Придумай!». Формирование бизнес-идеи. </a:t>
            </a:r>
            <a:endParaRPr lang="ru-RU" sz="2800" dirty="0" smtClean="0"/>
          </a:p>
          <a:p>
            <a:r>
              <a:rPr lang="ru-RU" sz="2800" dirty="0" smtClean="0"/>
              <a:t>(фиолетовые </a:t>
            </a:r>
            <a:r>
              <a:rPr lang="ru-RU" sz="2800" dirty="0" err="1" smtClean="0"/>
              <a:t>стикеры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20" y="233188"/>
            <a:ext cx="2229708" cy="1487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40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9989"/>
            <a:ext cx="10515600" cy="35469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Проанализировать рынок роботов на подвижной платформе (посмотреть сколько стоит у конкурентов) и просчитать смету.</a:t>
            </a:r>
          </a:p>
          <a:p>
            <a:pPr marL="0" indent="0">
              <a:buNone/>
            </a:pPr>
            <a:r>
              <a:rPr lang="ru-RU" dirty="0" smtClean="0"/>
              <a:t>2. Проработка маркетинговой стратегии </a:t>
            </a:r>
          </a:p>
          <a:p>
            <a:pPr marL="0" indent="0">
              <a:buNone/>
            </a:pPr>
            <a:r>
              <a:rPr lang="ru-RU" dirty="0" smtClean="0"/>
              <a:t>3. МЕРЧ. Кто несёт ответственность за создание </a:t>
            </a:r>
            <a:r>
              <a:rPr lang="ru-RU" dirty="0" err="1" smtClean="0"/>
              <a:t>мерча</a:t>
            </a:r>
            <a:r>
              <a:rPr lang="ru-RU" dirty="0" smtClean="0"/>
              <a:t> (3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r>
              <a:rPr lang="ru-RU" dirty="0" smtClean="0"/>
              <a:t>: </a:t>
            </a:r>
            <a:r>
              <a:rPr lang="ru-RU" dirty="0"/>
              <a:t>р</a:t>
            </a:r>
            <a:r>
              <a:rPr lang="ru-RU" dirty="0" smtClean="0"/>
              <a:t>еального или виртуального.</a:t>
            </a:r>
            <a:endParaRPr lang="en-GB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601431"/>
            <a:ext cx="74765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/>
              <a:t>3 этап: </a:t>
            </a:r>
            <a:r>
              <a:rPr lang="ru-RU" sz="2800" dirty="0"/>
              <a:t>«Планируй!!!». Создание бизнес-плана. </a:t>
            </a:r>
            <a:endParaRPr lang="ru-RU" sz="2800" dirty="0" smtClean="0"/>
          </a:p>
          <a:p>
            <a:r>
              <a:rPr lang="ru-RU" sz="2800" dirty="0" smtClean="0"/>
              <a:t>(зелёные </a:t>
            </a:r>
            <a:r>
              <a:rPr lang="ru-RU" sz="2800" dirty="0" err="1" smtClean="0"/>
              <a:t>стикеры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85" y="700004"/>
            <a:ext cx="2229708" cy="1476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46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1. Технология изготовления и правила безопасности во время работы:</a:t>
            </a:r>
          </a:p>
          <a:p>
            <a:pPr marL="0" indent="0" algn="just">
              <a:buNone/>
            </a:pPr>
            <a:r>
              <a:rPr lang="ru-RU" dirty="0" smtClean="0"/>
              <a:t>Необходимо поэтапно описать изготовление вашего робота. Кто выполнял, что делал, расположить на </a:t>
            </a:r>
            <a:r>
              <a:rPr lang="en-GB" dirty="0" smtClean="0"/>
              <a:t>SCRUM </a:t>
            </a:r>
            <a:r>
              <a:rPr lang="ru-RU" dirty="0" smtClean="0"/>
              <a:t>доске на каком этапе.</a:t>
            </a:r>
          </a:p>
          <a:p>
            <a:pPr marL="0" indent="0" algn="just">
              <a:buNone/>
            </a:pPr>
            <a:r>
              <a:rPr lang="ru-RU" dirty="0" smtClean="0"/>
              <a:t>1.1 ….. 1.2…..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dirty="0" smtClean="0"/>
              <a:t>Обоснование проекта: экономическое, экологическое, эстетическое 2.1…2.2…2.3…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93581" y="455575"/>
            <a:ext cx="10449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4 этап: </a:t>
            </a:r>
            <a:r>
              <a:rPr lang="ru-RU" sz="2800" dirty="0"/>
              <a:t>«Создай!!!!». Организация </a:t>
            </a:r>
            <a:r>
              <a:rPr lang="ru-RU" sz="2800" dirty="0" smtClean="0"/>
              <a:t>производства. </a:t>
            </a:r>
          </a:p>
          <a:p>
            <a:r>
              <a:rPr lang="ru-RU" sz="2800" dirty="0" smtClean="0"/>
              <a:t>(жёлтые </a:t>
            </a:r>
            <a:r>
              <a:rPr lang="ru-RU" sz="2800" dirty="0" err="1" smtClean="0"/>
              <a:t>стикеры</a:t>
            </a:r>
            <a:r>
              <a:rPr lang="ru-RU" sz="2800" dirty="0" smtClean="0"/>
              <a:t>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23" y="350355"/>
            <a:ext cx="1746069" cy="1746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1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4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353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Прокач.Программисты. Август 2020.</vt:lpstr>
      <vt:lpstr>Стратегический план.</vt:lpstr>
      <vt:lpstr>SCRUM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Прокач.Программисты. Август 2020.</dc:title>
  <dc:creator>Татьяна</dc:creator>
  <cp:lastModifiedBy>Татьяна</cp:lastModifiedBy>
  <cp:revision>13</cp:revision>
  <dcterms:created xsi:type="dcterms:W3CDTF">2020-08-13T06:58:53Z</dcterms:created>
  <dcterms:modified xsi:type="dcterms:W3CDTF">2020-08-13T09:03:23Z</dcterms:modified>
</cp:coreProperties>
</file>