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6448" y="476672"/>
            <a:ext cx="7851648" cy="142876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marR="45720" algn="ctr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ru-RU" sz="20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Муниципальное бюджетное учреждение дополнительного образования «Дом детского творчества»</a:t>
            </a:r>
            <a:br>
              <a:rPr lang="ru-RU" sz="20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0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Детский технопарк «ИЗОБРЕТАРИУМ»</a:t>
            </a:r>
            <a:br>
              <a:rPr lang="ru-RU" sz="20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20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2132856"/>
            <a:ext cx="7854696" cy="2808312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Доклад по дисциплине: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Компьютерные технологии управления в технических системах»</a:t>
            </a:r>
          </a:p>
          <a:p>
            <a:pPr algn="l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Современные тенденции в развитии конфигурации программируемых контроллеров.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33400" y="1357298"/>
            <a:ext cx="7851648" cy="4500594"/>
          </a:xfrm>
        </p:spPr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Достоинства :</a:t>
            </a:r>
            <a:b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1. Нет необходимости в дополнительном оборудовании, т.к. для вычисления используются ресурсы системы ЧПУ, а значит, уменьшается себестоимость системы в целом;</a:t>
            </a:r>
            <a:b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2. Программно реализованный логический контроллер является программно-математическим обеспечением в рамках системы ЧПУ, а значит, имеет возможность тесного взаимодействия, как с задачами ЧПУ, так и с модулями системы.</a:t>
            </a:r>
            <a:b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3. Программирование 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Soft PLC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осуществляется в рамках системы ЧПУ по общему интерфейсу пользователя;</a:t>
            </a:r>
            <a:b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Есть возможность быстрой модернизации системы без длительной остановки и наладки оборудования, за счет установки обновлений.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33400" y="6215082"/>
            <a:ext cx="7854696" cy="428628"/>
          </a:xfrm>
        </p:spPr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33400" y="188640"/>
            <a:ext cx="7851648" cy="983602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Расположение </a:t>
            </a:r>
            <a:r>
              <a:rPr lang="en-US" sz="2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Soft PLC</a:t>
            </a:r>
            <a:r>
              <a:rPr lang="ru-RU" sz="2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среди компонентов системы ЧПУ</a:t>
            </a:r>
            <a:endParaRPr lang="ru-RU" sz="28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/>
          <p:nvPr/>
        </p:nvPicPr>
        <p:blipFill>
          <a:blip r:embed="rId2"/>
          <a:srcRect l="23782" t="22344" r="26596" b="10989"/>
          <a:stretch>
            <a:fillRect/>
          </a:stretch>
        </p:blipFill>
        <p:spPr bwMode="auto">
          <a:xfrm>
            <a:off x="1071538" y="1714488"/>
            <a:ext cx="6858047" cy="4954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39552" y="0"/>
            <a:ext cx="7851648" cy="6093296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algn="l"/>
            <a:r>
              <a:rPr lang="ru-RU" sz="3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Используемая </a:t>
            </a:r>
            <a:r>
              <a:rPr lang="ru-RU" sz="320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литература</a:t>
            </a:r>
            <a:r>
              <a:rPr lang="ru-RU" sz="320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320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000" b="0" dirty="0" err="1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Сосонкин</a:t>
            </a:r>
            <a:r>
              <a:rPr lang="ru-RU" sz="2000" b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В.Л., Мартинов Г.М. Системы числового программного управления: Учебное пособие .- М.: Логос, 2005.-296с</a:t>
            </a:r>
            <a:r>
              <a:rPr lang="ru-RU" sz="2000" b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2 . </a:t>
            </a:r>
            <a:r>
              <a:rPr lang="ru-RU" sz="2000" b="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Бойков В.И. Интегрированные системы проектирования и управления [Электронный ресурс]/ В.И. Бойков, Г.И. Болтунов, О.К. Мансурова— Электрон. текстовые данные.— СПб.: Университет ИТМО, 2010.— 161 c.— Режим доступа: http://www.iprbookshop.ru/68653.html.— ЭБС «</a:t>
            </a:r>
            <a:r>
              <a:rPr lang="ru-RU" sz="2000" b="0" dirty="0" err="1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IPRbooks</a:t>
            </a:r>
            <a:r>
              <a:rPr lang="ru-RU" sz="2000" b="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2000" b="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3. Основы программирования микропроцессорных контроллеров в цифровых системах управления технологическими процессами [Электронный ресурс]: учебное пособие/ В.С. Кудряшов [и др.].— Электрон. текстовые данные.— Воронеж: Воронежский государственный университет инженерных технологий, 2014.— 144 c.— Режим доступа: http://www.iprbookshop.ru/47437.html.— ЭБС «</a:t>
            </a:r>
            <a:r>
              <a:rPr lang="ru-RU" sz="2000" b="0" dirty="0" err="1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IPRbooks</a:t>
            </a:r>
            <a:r>
              <a:rPr lang="ru-RU" sz="2000" b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»</a:t>
            </a:r>
            <a:endParaRPr lang="ru-RU" sz="2000" b="0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271450"/>
          </a:xfrm>
        </p:spPr>
        <p:txBody>
          <a:bodyPr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Наиболее перспективные направления  в развитии программируемых контроллеров</a:t>
            </a:r>
            <a:endParaRPr lang="ru-RU" sz="24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2986546"/>
          </a:xfrm>
        </p:spPr>
        <p:txBody>
          <a:bodyPr>
            <a:normAutofit/>
          </a:bodyPr>
          <a:lstStyle/>
          <a:p>
            <a:pPr algn="l"/>
            <a:endParaRPr lang="ru-RU" dirty="0"/>
          </a:p>
        </p:txBody>
      </p:sp>
      <p:sp>
        <p:nvSpPr>
          <p:cNvPr id="7" name="Стрелка вниз 6"/>
          <p:cNvSpPr/>
          <p:nvPr/>
        </p:nvSpPr>
        <p:spPr>
          <a:xfrm>
            <a:off x="1500166" y="2000240"/>
            <a:ext cx="285752" cy="10715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6572264" y="1928802"/>
            <a:ext cx="285752" cy="11430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500034" y="3214686"/>
          <a:ext cx="7858180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90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290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88786">
                <a:tc>
                  <a:txBody>
                    <a:bodyPr/>
                    <a:lstStyle/>
                    <a:p>
                      <a:pPr algn="ctr"/>
                      <a:r>
                        <a:rPr kumimoji="0" lang="en-US" sz="2000" b="1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Programmable</a:t>
                      </a:r>
                      <a:r>
                        <a:rPr kumimoji="0" lang="en-US" sz="1800" b="1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000" b="1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Automation</a:t>
                      </a:r>
                      <a:r>
                        <a:rPr kumimoji="0" lang="en-US" sz="1800" b="1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000" b="1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Controllers</a:t>
                      </a:r>
                      <a:r>
                        <a:rPr kumimoji="0" lang="en-US" sz="1800" b="1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kumimoji="0" lang="ru-RU" sz="2000" b="1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программируемые</a:t>
                      </a:r>
                      <a:r>
                        <a:rPr kumimoji="0" lang="ru-RU" sz="1800" b="1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2000" b="1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контроллеры</a:t>
                      </a:r>
                      <a:r>
                        <a:rPr kumimoji="0" lang="ru-RU" sz="1800" b="1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2000" b="1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автоматизации</a:t>
                      </a:r>
                      <a:r>
                        <a:rPr kumimoji="0" lang="ru-RU" sz="1800" b="1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br>
                        <a:rPr kumimoji="0" lang="ru-RU" sz="1800" b="1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400" b="1" i="0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Soft</a:t>
                      </a:r>
                      <a:r>
                        <a:rPr kumimoji="0" lang="ru-RU" sz="2400" b="1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PLC (программно реализованные логические контроллеры)</a:t>
                      </a:r>
                      <a:br>
                        <a:rPr kumimoji="0" lang="ru-RU" sz="2400" b="1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33400" y="571480"/>
            <a:ext cx="7851648" cy="5357850"/>
          </a:xfrm>
        </p:spPr>
        <p:txBody>
          <a:bodyPr>
            <a:normAutofit fontScale="9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algn="l">
              <a:lnSpc>
                <a:spcPct val="150000"/>
              </a:lnSpc>
            </a:pPr>
            <a:r>
              <a:rPr lang="ru-RU" sz="2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Достоинства 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рограммируемых </a:t>
            </a:r>
            <a:r>
              <a:rPr lang="ru-RU" sz="2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контроллеров автоматизации:</a:t>
            </a:r>
            <a:br>
              <a:rPr lang="ru-RU" sz="2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1. Созданы на основе промышленных стандартов;</a:t>
            </a:r>
            <a:br>
              <a:rPr lang="ru-RU" sz="2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2. Могут применятся для решения различных задач в области автоматизации;</a:t>
            </a:r>
            <a:br>
              <a:rPr lang="ru-RU" sz="2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3. Отвечают возрастающим с каждым днем техническим требованиям;</a:t>
            </a:r>
            <a:br>
              <a:rPr lang="ru-RU" sz="2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4. Дает возможность усложнить и существенно расширить круг решаемых задач;</a:t>
            </a:r>
            <a:br>
              <a:rPr lang="ru-RU" sz="2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5. Возможность легкой интеграции в современные системы.</a:t>
            </a:r>
            <a:br>
              <a:rPr lang="ru-RU" sz="2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22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33400" y="1000108"/>
            <a:ext cx="7851648" cy="642942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Схема многофункциональной работы РАС контроллера</a:t>
            </a:r>
            <a:endParaRPr lang="ru-RU" sz="24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33400" y="1714488"/>
            <a:ext cx="7854696" cy="428628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/>
          <p:nvPr/>
        </p:nvPicPr>
        <p:blipFill>
          <a:blip r:embed="rId2"/>
          <a:srcRect l="13679" t="17090" r="13783" b="6430"/>
          <a:stretch>
            <a:fillRect/>
          </a:stretch>
        </p:blipFill>
        <p:spPr bwMode="auto">
          <a:xfrm>
            <a:off x="571472" y="1643050"/>
            <a:ext cx="7643866" cy="4448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33400" y="285728"/>
            <a:ext cx="7851648" cy="107157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Аппаратно-программный функционал контроллеров РАС</a:t>
            </a:r>
            <a:endParaRPr lang="ru-RU" sz="28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/>
          <p:nvPr/>
        </p:nvPicPr>
        <p:blipFill>
          <a:blip r:embed="rId2"/>
          <a:srcRect l="27797" t="16850" r="19698" b="7326"/>
          <a:stretch>
            <a:fillRect/>
          </a:stretch>
        </p:blipFill>
        <p:spPr bwMode="auto">
          <a:xfrm>
            <a:off x="285720" y="1428736"/>
            <a:ext cx="8358246" cy="5072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33400" y="500042"/>
            <a:ext cx="7851648" cy="785818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Система управления на основе РАС контроллеров</a:t>
            </a:r>
            <a:endParaRPr lang="ru-RU" sz="28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33400" y="1214422"/>
            <a:ext cx="7854696" cy="492922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/>
          <p:nvPr/>
        </p:nvPicPr>
        <p:blipFill>
          <a:blip r:embed="rId2"/>
          <a:srcRect l="34592" t="17949" r="31435" b="15385"/>
          <a:stretch>
            <a:fillRect/>
          </a:stretch>
        </p:blipFill>
        <p:spPr bwMode="auto">
          <a:xfrm>
            <a:off x="785786" y="1357298"/>
            <a:ext cx="7500990" cy="5384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33400" y="285728"/>
            <a:ext cx="7851648" cy="1214446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Архитектура системы ЧПУ класса </a:t>
            </a:r>
            <a:r>
              <a:rPr lang="en-US" sz="2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CNC</a:t>
            </a:r>
            <a:endParaRPr lang="ru-RU" sz="28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33400" y="1571612"/>
            <a:ext cx="7854696" cy="340952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/>
          <p:nvPr/>
        </p:nvPicPr>
        <p:blipFill>
          <a:blip r:embed="rId2"/>
          <a:srcRect l="31503" t="36264" r="25566" b="14103"/>
          <a:stretch>
            <a:fillRect/>
          </a:stretch>
        </p:blipFill>
        <p:spPr bwMode="auto">
          <a:xfrm>
            <a:off x="899592" y="1571612"/>
            <a:ext cx="7072361" cy="4737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33400" y="857232"/>
            <a:ext cx="7851648" cy="785818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u="sng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Особенности применения классического ПЛК в системах ЧПУ</a:t>
            </a:r>
            <a:r>
              <a:rPr lang="en-US" sz="2800" u="sng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  <a:endParaRPr lang="ru-RU" sz="28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33400" y="1643050"/>
            <a:ext cx="7854696" cy="3338086"/>
          </a:xfrm>
        </p:spPr>
        <p:txBody>
          <a:bodyPr>
            <a:normAutofit fontScale="92500" lnSpcReduction="10000"/>
          </a:bodyPr>
          <a:lstStyle/>
          <a:p>
            <a:pPr marL="457200" indent="-457200" algn="l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1. Проектирование, построение архитектуры и реализация логической задачи ЧПУ жестко заданы и зависят от номенклатуры существующих на рынке Программируемых Логических Контроллеров;</a:t>
            </a:r>
          </a:p>
          <a:p>
            <a:pPr marL="457200" indent="-457200" algn="l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2. Программирование классического внешне реализованного контроллера часто осуществляется вне системы ЧПУ;</a:t>
            </a:r>
          </a:p>
          <a:p>
            <a:pPr marL="457200" indent="-457200" algn="l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3. В рамках такого построения систем ЧПУ возникают дополнительные накладные расходы при передачи данных от ПЛК к системе и обратно (в случае применения внешне реализованного контроллера – это еще и накладные расходы, связанные с передачей данных через каналы связи, например,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Ethernet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).</a:t>
            </a:r>
          </a:p>
          <a:p>
            <a:pPr marL="457200" indent="-457200" algn="l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33400" y="188640"/>
            <a:ext cx="7851648" cy="552124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Архитектура системы ЧПУ класса</a:t>
            </a:r>
            <a:r>
              <a:rPr lang="en-US" sz="2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PCNC </a:t>
            </a:r>
            <a:r>
              <a:rPr lang="ru-RU" sz="2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- 4 </a:t>
            </a:r>
            <a:endParaRPr lang="ru-RU" sz="28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/>
          <p:nvPr/>
        </p:nvPicPr>
        <p:blipFill>
          <a:blip r:embed="rId2"/>
          <a:srcRect l="35107" t="16667" r="31434" b="15934"/>
          <a:stretch>
            <a:fillRect/>
          </a:stretch>
        </p:blipFill>
        <p:spPr bwMode="auto">
          <a:xfrm>
            <a:off x="1187624" y="836712"/>
            <a:ext cx="6984776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133</TotalTime>
  <Words>189</Words>
  <Application>Microsoft Office PowerPoint</Application>
  <PresentationFormat>Экран (4:3)</PresentationFormat>
  <Paragraphs>25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Calibri</vt:lpstr>
      <vt:lpstr>Constantia</vt:lpstr>
      <vt:lpstr>Times New Roman</vt:lpstr>
      <vt:lpstr>Wingdings 2</vt:lpstr>
      <vt:lpstr>Поток</vt:lpstr>
      <vt:lpstr>Муниципальное бюджетное учреждение дополнительного образования «Дом детского творчества» Детский технопарк «ИЗОБРЕТАРИУМ» </vt:lpstr>
      <vt:lpstr>Наиболее перспективные направления  в развитии программируемых контроллеров</vt:lpstr>
      <vt:lpstr>Достоинства программируемых контроллеров автоматизации: 1. Созданы на основе промышленных стандартов; 2. Могут применятся для решения различных задач в области автоматизации; 3. Отвечают возрастающим с каждым днем техническим требованиям; 4. Дает возможность усложнить и существенно расширить круг решаемых задач; 5. Возможность легкой интеграции в современные системы. </vt:lpstr>
      <vt:lpstr>Схема многофункциональной работы РАС контроллера</vt:lpstr>
      <vt:lpstr>Аппаратно-программный функционал контроллеров РАС</vt:lpstr>
      <vt:lpstr>Система управления на основе РАС контроллеров</vt:lpstr>
      <vt:lpstr>Архитектура системы ЧПУ класса CNC</vt:lpstr>
      <vt:lpstr>Особенности применения классического ПЛК в системах ЧПУ :</vt:lpstr>
      <vt:lpstr>Архитектура системы ЧПУ класса PCNC - 4 </vt:lpstr>
      <vt:lpstr>Достоинства : 1. Нет необходимости в дополнительном оборудовании, т.к. для вычисления используются ресурсы системы ЧПУ, а значит, уменьшается себестоимость системы в целом; 2. Программно реализованный логический контроллер является программно-математическим обеспечением в рамках системы ЧПУ, а значит, имеет возможность тесного взаимодействия, как с задачами ЧПУ, так и с модулями системы. 3. Программирование Soft PLC осуществляется в рамках системы ЧПУ по общему интерфейсу пользователя; Есть возможность быстрой модернизации системы без длительной остановки и наладки оборудования, за счет установки обновлений.  </vt:lpstr>
      <vt:lpstr>Расположение Soft PLC среди компонентов системы ЧПУ</vt:lpstr>
      <vt:lpstr>Используемая литература:  1. Сосонкин В.Л., Мартинов Г.М. Системы числового программного управления: Учебное пособие .- М.: Логос, 2005.-296с.  2 . Бойков В.И. Интегрированные системы проектирования и управления [Электронный ресурс]/ В.И. Бойков, Г.И. Болтунов, О.К. Мансурова— Электрон. текстовые данные.— СПб.: Университет ИТМО, 2010.— 161 c.— Режим доступа: http://www.iprbookshop.ru/68653.html.— ЭБС «IPRbooks» 3. Основы программирования микропроцессорных контроллеров в цифровых системах управления технологическими процессами [Электронный ресурс]: учебное пособие/ В.С. Кудряшов [и др.].— Электрон. текстовые данные.— Воронеж: Воронежский государственный университет инженерных технологий, 2014.— 144 c.— Режим доступа: http://www.iprbookshop.ru/47437.html.— ЭБС «IPRbooks»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МИНОБРНАУКИ РОССИИ Федеральное государственное бюджетное образовательное  учреждение высшего образования  «Оренбургский государственный университет» </dc:title>
  <cp:lastModifiedBy>Пользователь</cp:lastModifiedBy>
  <cp:revision>16</cp:revision>
  <dcterms:modified xsi:type="dcterms:W3CDTF">2021-01-12T13:49:48Z</dcterms:modified>
</cp:coreProperties>
</file>