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61" r:id="rId3"/>
    <p:sldId id="262" r:id="rId4"/>
    <p:sldId id="260" r:id="rId5"/>
    <p:sldId id="380" r:id="rId6"/>
    <p:sldId id="374" r:id="rId7"/>
    <p:sldId id="375" r:id="rId8"/>
    <p:sldId id="381" r:id="rId9"/>
    <p:sldId id="376" r:id="rId10"/>
    <p:sldId id="382" r:id="rId11"/>
    <p:sldId id="378" r:id="rId12"/>
    <p:sldId id="379" r:id="rId13"/>
    <p:sldId id="3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243EB-E10E-41CA-9986-67F6D1D3CE4C}" v="88" dt="2019-03-02T06:19:5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067" autoAdjust="0"/>
  </p:normalViewPr>
  <p:slideViewPr>
    <p:cSldViewPr>
      <p:cViewPr>
        <p:scale>
          <a:sx n="66" d="100"/>
          <a:sy n="66" d="100"/>
        </p:scale>
        <p:origin x="1488" y="3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на Тужилина" userId="ac46d1e97dbe954a" providerId="LiveId" clId="{F0115F1A-885C-41AB-9EA9-08565939EB46}"/>
    <pc:docChg chg="delSld">
      <pc:chgData name="Алена Тужилина" userId="ac46d1e97dbe954a" providerId="LiveId" clId="{F0115F1A-885C-41AB-9EA9-08565939EB46}" dt="2019-03-01T21:11:07.590" v="8" actId="2696"/>
      <pc:docMkLst>
        <pc:docMk/>
      </pc:docMkLst>
      <pc:sldChg chg="del">
        <pc:chgData name="Алена Тужилина" userId="ac46d1e97dbe954a" providerId="LiveId" clId="{F0115F1A-885C-41AB-9EA9-08565939EB46}" dt="2019-03-01T21:11:07.590" v="6" actId="2696"/>
        <pc:sldMkLst>
          <pc:docMk/>
          <pc:sldMk cId="1529994251" sldId="408"/>
        </pc:sldMkLst>
      </pc:sldChg>
      <pc:sldChg chg="del">
        <pc:chgData name="Алена Тужилина" userId="ac46d1e97dbe954a" providerId="LiveId" clId="{F0115F1A-885C-41AB-9EA9-08565939EB46}" dt="2019-03-01T21:11:07.575" v="1" actId="2696"/>
        <pc:sldMkLst>
          <pc:docMk/>
          <pc:sldMk cId="4235149986" sldId="455"/>
        </pc:sldMkLst>
      </pc:sldChg>
      <pc:sldChg chg="del">
        <pc:chgData name="Алена Тужилина" userId="ac46d1e97dbe954a" providerId="LiveId" clId="{F0115F1A-885C-41AB-9EA9-08565939EB46}" dt="2019-03-01T21:11:07.575" v="5" actId="2696"/>
        <pc:sldMkLst>
          <pc:docMk/>
          <pc:sldMk cId="1730699661" sldId="457"/>
        </pc:sldMkLst>
      </pc:sldChg>
      <pc:sldChg chg="del">
        <pc:chgData name="Алена Тужилина" userId="ac46d1e97dbe954a" providerId="LiveId" clId="{F0115F1A-885C-41AB-9EA9-08565939EB46}" dt="2019-03-01T21:11:07.590" v="7" actId="2696"/>
        <pc:sldMkLst>
          <pc:docMk/>
          <pc:sldMk cId="430891588" sldId="458"/>
        </pc:sldMkLst>
      </pc:sldChg>
      <pc:sldChg chg="del">
        <pc:chgData name="Алена Тужилина" userId="ac46d1e97dbe954a" providerId="LiveId" clId="{F0115F1A-885C-41AB-9EA9-08565939EB46}" dt="2019-03-01T21:11:07.590" v="8" actId="2696"/>
        <pc:sldMkLst>
          <pc:docMk/>
          <pc:sldMk cId="60332053" sldId="459"/>
        </pc:sldMkLst>
      </pc:sldChg>
      <pc:sldChg chg="del">
        <pc:chgData name="Алена Тужилина" userId="ac46d1e97dbe954a" providerId="LiveId" clId="{F0115F1A-885C-41AB-9EA9-08565939EB46}" dt="2019-03-01T21:11:07.575" v="4" actId="2696"/>
        <pc:sldMkLst>
          <pc:docMk/>
          <pc:sldMk cId="1516772396" sldId="460"/>
        </pc:sldMkLst>
      </pc:sldChg>
      <pc:sldChg chg="del">
        <pc:chgData name="Алена Тужилина" userId="ac46d1e97dbe954a" providerId="LiveId" clId="{F0115F1A-885C-41AB-9EA9-08565939EB46}" dt="2019-03-01T21:11:07.575" v="3" actId="2696"/>
        <pc:sldMkLst>
          <pc:docMk/>
          <pc:sldMk cId="1348368285" sldId="461"/>
        </pc:sldMkLst>
      </pc:sldChg>
      <pc:sldChg chg="del">
        <pc:chgData name="Алена Тужилина" userId="ac46d1e97dbe954a" providerId="LiveId" clId="{F0115F1A-885C-41AB-9EA9-08565939EB46}" dt="2019-03-01T21:11:07.575" v="2" actId="2696"/>
        <pc:sldMkLst>
          <pc:docMk/>
          <pc:sldMk cId="139183613" sldId="462"/>
        </pc:sldMkLst>
      </pc:sldChg>
      <pc:sldChg chg="del">
        <pc:chgData name="Алена Тужилина" userId="ac46d1e97dbe954a" providerId="LiveId" clId="{F0115F1A-885C-41AB-9EA9-08565939EB46}" dt="2019-03-01T21:11:07.575" v="0" actId="2696"/>
        <pc:sldMkLst>
          <pc:docMk/>
          <pc:sldMk cId="9181597" sldId="463"/>
        </pc:sldMkLst>
      </pc:sldChg>
    </pc:docChg>
  </pc:docChgLst>
  <pc:docChgLst>
    <pc:chgData name="Алена Тужилина" userId="ac46d1e97dbe954a" providerId="LiveId" clId="{E63243EB-E10E-41CA-9986-67F6D1D3CE4C}"/>
    <pc:docChg chg="custSel addSld modSld sldOrd">
      <pc:chgData name="Алена Тужилина" userId="ac46d1e97dbe954a" providerId="LiveId" clId="{E63243EB-E10E-41CA-9986-67F6D1D3CE4C}" dt="2019-03-02T06:21:55.054" v="153" actId="20577"/>
      <pc:docMkLst>
        <pc:docMk/>
      </pc:docMkLst>
      <pc:sldChg chg="modSp">
        <pc:chgData name="Алена Тужилина" userId="ac46d1e97dbe954a" providerId="LiveId" clId="{E63243EB-E10E-41CA-9986-67F6D1D3CE4C}" dt="2019-03-02T06:21:55.054" v="153" actId="20577"/>
        <pc:sldMkLst>
          <pc:docMk/>
          <pc:sldMk cId="2404081835" sldId="256"/>
        </pc:sldMkLst>
        <pc:spChg chg="mod">
          <ac:chgData name="Алена Тужилина" userId="ac46d1e97dbe954a" providerId="LiveId" clId="{E63243EB-E10E-41CA-9986-67F6D1D3CE4C}" dt="2019-03-02T06:21:55.054" v="153" actId="20577"/>
          <ac:spMkLst>
            <pc:docMk/>
            <pc:sldMk cId="2404081835" sldId="256"/>
            <ac:spMk id="3" creationId="{00000000-0000-0000-0000-000000000000}"/>
          </ac:spMkLst>
        </pc:spChg>
      </pc:sldChg>
      <pc:sldChg chg="modSp add">
        <pc:chgData name="Алена Тужилина" userId="ac46d1e97dbe954a" providerId="LiveId" clId="{E63243EB-E10E-41CA-9986-67F6D1D3CE4C}" dt="2019-03-02T03:51:07.535" v="85"/>
        <pc:sldMkLst>
          <pc:docMk/>
          <pc:sldMk cId="2390655207" sldId="260"/>
        </pc:sldMkLst>
        <pc:spChg chg="mod">
          <ac:chgData name="Алена Тужилина" userId="ac46d1e97dbe954a" providerId="LiveId" clId="{E63243EB-E10E-41CA-9986-67F6D1D3CE4C}" dt="2019-03-02T03:45:22.368" v="6" actId="1076"/>
          <ac:spMkLst>
            <pc:docMk/>
            <pc:sldMk cId="2390655207" sldId="260"/>
            <ac:spMk id="2" creationId="{00000000-0000-0000-0000-000000000000}"/>
          </ac:spMkLst>
        </pc:spChg>
        <pc:picChg chg="mod">
          <ac:chgData name="Алена Тужилина" userId="ac46d1e97dbe954a" providerId="LiveId" clId="{E63243EB-E10E-41CA-9986-67F6D1D3CE4C}" dt="2019-03-02T03:51:07.535" v="85"/>
          <ac:picMkLst>
            <pc:docMk/>
            <pc:sldMk cId="2390655207" sldId="260"/>
            <ac:picMk id="32" creationId="{00000000-0000-0000-0000-000000000000}"/>
          </ac:picMkLst>
        </pc:picChg>
      </pc:sldChg>
      <pc:sldChg chg="modSp add">
        <pc:chgData name="Алена Тужилина" userId="ac46d1e97dbe954a" providerId="LiveId" clId="{E63243EB-E10E-41CA-9986-67F6D1D3CE4C}" dt="2019-03-02T03:43:59.533" v="2" actId="14100"/>
        <pc:sldMkLst>
          <pc:docMk/>
          <pc:sldMk cId="586185515" sldId="261"/>
        </pc:sldMkLst>
        <pc:spChg chg="mod">
          <ac:chgData name="Алена Тужилина" userId="ac46d1e97dbe954a" providerId="LiveId" clId="{E63243EB-E10E-41CA-9986-67F6D1D3CE4C}" dt="2019-03-02T03:43:59.533" v="2" actId="14100"/>
          <ac:spMkLst>
            <pc:docMk/>
            <pc:sldMk cId="586185515" sldId="261"/>
            <ac:spMk id="2" creationId="{00000000-0000-0000-0000-000000000000}"/>
          </ac:spMkLst>
        </pc:spChg>
      </pc:sldChg>
      <pc:sldChg chg="modSp add">
        <pc:chgData name="Алена Тужилина" userId="ac46d1e97dbe954a" providerId="LiveId" clId="{E63243EB-E10E-41CA-9986-67F6D1D3CE4C}" dt="2019-03-02T03:49:26.708" v="43" actId="1440"/>
        <pc:sldMkLst>
          <pc:docMk/>
          <pc:sldMk cId="2992574204" sldId="262"/>
        </pc:sldMkLst>
        <pc:spChg chg="mod">
          <ac:chgData name="Алена Тужилина" userId="ac46d1e97dbe954a" providerId="LiveId" clId="{E63243EB-E10E-41CA-9986-67F6D1D3CE4C}" dt="2019-03-02T03:45:04.653" v="4" actId="14100"/>
          <ac:spMkLst>
            <pc:docMk/>
            <pc:sldMk cId="2992574204" sldId="262"/>
            <ac:spMk id="2" creationId="{00000000-0000-0000-0000-000000000000}"/>
          </ac:spMkLst>
        </pc:spChg>
        <pc:picChg chg="mod">
          <ac:chgData name="Алена Тужилина" userId="ac46d1e97dbe954a" providerId="LiveId" clId="{E63243EB-E10E-41CA-9986-67F6D1D3CE4C}" dt="2019-03-02T03:49:21.939" v="42" actId="1440"/>
          <ac:picMkLst>
            <pc:docMk/>
            <pc:sldMk cId="2992574204" sldId="262"/>
            <ac:picMk id="3074" creationId="{00000000-0000-0000-0000-000000000000}"/>
          </ac:picMkLst>
        </pc:picChg>
        <pc:picChg chg="mod">
          <ac:chgData name="Алена Тужилина" userId="ac46d1e97dbe954a" providerId="LiveId" clId="{E63243EB-E10E-41CA-9986-67F6D1D3CE4C}" dt="2019-03-02T03:49:26.708" v="43" actId="1440"/>
          <ac:picMkLst>
            <pc:docMk/>
            <pc:sldMk cId="2992574204" sldId="262"/>
            <ac:picMk id="3076" creationId="{00000000-0000-0000-0000-000000000000}"/>
          </ac:picMkLst>
        </pc:picChg>
        <pc:picChg chg="mod">
          <ac:chgData name="Алена Тужилина" userId="ac46d1e97dbe954a" providerId="LiveId" clId="{E63243EB-E10E-41CA-9986-67F6D1D3CE4C}" dt="2019-03-02T03:47:40.533" v="23"/>
          <ac:picMkLst>
            <pc:docMk/>
            <pc:sldMk cId="2992574204" sldId="262"/>
            <ac:picMk id="3081" creationId="{00000000-0000-0000-0000-000000000000}"/>
          </ac:picMkLst>
        </pc:picChg>
        <pc:picChg chg="mod">
          <ac:chgData name="Алена Тужилина" userId="ac46d1e97dbe954a" providerId="LiveId" clId="{E63243EB-E10E-41CA-9986-67F6D1D3CE4C}" dt="2019-03-02T03:48:53.738" v="41"/>
          <ac:picMkLst>
            <pc:docMk/>
            <pc:sldMk cId="2992574204" sldId="262"/>
            <ac:picMk id="3082" creationId="{00000000-0000-0000-0000-000000000000}"/>
          </ac:picMkLst>
        </pc:picChg>
      </pc:sldChg>
      <pc:sldChg chg="addSp delSp modSp">
        <pc:chgData name="Алена Тужилина" userId="ac46d1e97dbe954a" providerId="LiveId" clId="{E63243EB-E10E-41CA-9986-67F6D1D3CE4C}" dt="2019-03-02T04:49:59.029" v="105" actId="1076"/>
        <pc:sldMkLst>
          <pc:docMk/>
          <pc:sldMk cId="1945353925" sldId="374"/>
        </pc:sldMkLst>
        <pc:spChg chg="del">
          <ac:chgData name="Алена Тужилина" userId="ac46d1e97dbe954a" providerId="LiveId" clId="{E63243EB-E10E-41CA-9986-67F6D1D3CE4C}" dt="2019-03-02T04:46:03.159" v="87"/>
          <ac:spMkLst>
            <pc:docMk/>
            <pc:sldMk cId="1945353925" sldId="374"/>
            <ac:spMk id="2" creationId="{00000000-0000-0000-0000-000000000000}"/>
          </ac:spMkLst>
        </pc:spChg>
        <pc:spChg chg="mod">
          <ac:chgData name="Алена Тужилина" userId="ac46d1e97dbe954a" providerId="LiveId" clId="{E63243EB-E10E-41CA-9986-67F6D1D3CE4C}" dt="2019-03-02T04:46:41.167" v="91" actId="1076"/>
          <ac:spMkLst>
            <pc:docMk/>
            <pc:sldMk cId="1945353925" sldId="374"/>
            <ac:spMk id="13" creationId="{00000000-0000-0000-0000-000000000000}"/>
          </ac:spMkLst>
        </pc:spChg>
        <pc:picChg chg="add mod modCrop">
          <ac:chgData name="Алена Тужилина" userId="ac46d1e97dbe954a" providerId="LiveId" clId="{E63243EB-E10E-41CA-9986-67F6D1D3CE4C}" dt="2019-03-02T04:49:53.370" v="104" actId="14100"/>
          <ac:picMkLst>
            <pc:docMk/>
            <pc:sldMk cId="1945353925" sldId="374"/>
            <ac:picMk id="4" creationId="{ACB03FB5-7899-45EC-BB2F-E2AE7D70B8B5}"/>
          </ac:picMkLst>
        </pc:picChg>
        <pc:picChg chg="add mod modCrop">
          <ac:chgData name="Алена Тужилина" userId="ac46d1e97dbe954a" providerId="LiveId" clId="{E63243EB-E10E-41CA-9986-67F6D1D3CE4C}" dt="2019-03-02T04:49:59.029" v="105" actId="1076"/>
          <ac:picMkLst>
            <pc:docMk/>
            <pc:sldMk cId="1945353925" sldId="374"/>
            <ac:picMk id="6" creationId="{36F32728-BC2B-43BD-81B5-69D276ACCA92}"/>
          </ac:picMkLst>
        </pc:picChg>
        <pc:picChg chg="del">
          <ac:chgData name="Алена Тужилина" userId="ac46d1e97dbe954a" providerId="LiveId" clId="{E63243EB-E10E-41CA-9986-67F6D1D3CE4C}" dt="2019-03-02T04:45:52.203" v="86" actId="478"/>
          <ac:picMkLst>
            <pc:docMk/>
            <pc:sldMk cId="1945353925" sldId="374"/>
            <ac:picMk id="7170" creationId="{00000000-0000-0000-0000-000000000000}"/>
          </ac:picMkLst>
        </pc:picChg>
        <pc:picChg chg="del">
          <ac:chgData name="Алена Тужилина" userId="ac46d1e97dbe954a" providerId="LiveId" clId="{E63243EB-E10E-41CA-9986-67F6D1D3CE4C}" dt="2019-03-02T04:49:04.018" v="93" actId="478"/>
          <ac:picMkLst>
            <pc:docMk/>
            <pc:sldMk cId="1945353925" sldId="374"/>
            <ac:picMk id="7171" creationId="{00000000-0000-0000-0000-000000000000}"/>
          </ac:picMkLst>
        </pc:picChg>
      </pc:sldChg>
      <pc:sldChg chg="ord">
        <pc:chgData name="Алена Тужилина" userId="ac46d1e97dbe954a" providerId="LiveId" clId="{E63243EB-E10E-41CA-9986-67F6D1D3CE4C}" dt="2019-03-02T06:19:55.128" v="152"/>
        <pc:sldMkLst>
          <pc:docMk/>
          <pc:sldMk cId="2038477856" sldId="377"/>
        </pc:sldMkLst>
      </pc:sldChg>
      <pc:sldChg chg="modSp">
        <pc:chgData name="Алена Тужилина" userId="ac46d1e97dbe954a" providerId="LiveId" clId="{E63243EB-E10E-41CA-9986-67F6D1D3CE4C}" dt="2019-03-02T06:19:35.200" v="148" actId="1076"/>
        <pc:sldMkLst>
          <pc:docMk/>
          <pc:sldMk cId="867295267" sldId="378"/>
        </pc:sldMkLst>
        <pc:spChg chg="mod">
          <ac:chgData name="Алена Тужилина" userId="ac46d1e97dbe954a" providerId="LiveId" clId="{E63243EB-E10E-41CA-9986-67F6D1D3CE4C}" dt="2019-03-02T06:19:35.200" v="148" actId="1076"/>
          <ac:spMkLst>
            <pc:docMk/>
            <pc:sldMk cId="867295267" sldId="378"/>
            <ac:spMk id="13" creationId="{00000000-0000-0000-0000-000000000000}"/>
          </ac:spMkLst>
        </pc:spChg>
      </pc:sldChg>
      <pc:sldChg chg="modSp">
        <pc:chgData name="Алена Тужилина" userId="ac46d1e97dbe954a" providerId="LiveId" clId="{E63243EB-E10E-41CA-9986-67F6D1D3CE4C}" dt="2019-03-02T06:19:47.566" v="151" actId="1076"/>
        <pc:sldMkLst>
          <pc:docMk/>
          <pc:sldMk cId="3426841130" sldId="379"/>
        </pc:sldMkLst>
        <pc:spChg chg="mod">
          <ac:chgData name="Алена Тужилина" userId="ac46d1e97dbe954a" providerId="LiveId" clId="{E63243EB-E10E-41CA-9986-67F6D1D3CE4C}" dt="2019-03-02T06:19:47.566" v="151" actId="1076"/>
          <ac:spMkLst>
            <pc:docMk/>
            <pc:sldMk cId="3426841130" sldId="379"/>
            <ac:spMk id="13" creationId="{00000000-0000-0000-0000-000000000000}"/>
          </ac:spMkLst>
        </pc:spChg>
      </pc:sldChg>
      <pc:sldChg chg="addSp delSp modSp">
        <pc:chgData name="Алена Тужилина" userId="ac46d1e97dbe954a" providerId="LiveId" clId="{E63243EB-E10E-41CA-9986-67F6D1D3CE4C}" dt="2019-03-02T06:05:40.631" v="135" actId="166"/>
        <pc:sldMkLst>
          <pc:docMk/>
          <pc:sldMk cId="2869377077" sldId="380"/>
        </pc:sldMkLst>
        <pc:spChg chg="del">
          <ac:chgData name="Алена Тужилина" userId="ac46d1e97dbe954a" providerId="LiveId" clId="{E63243EB-E10E-41CA-9986-67F6D1D3CE4C}" dt="2019-03-02T06:04:00.609" v="110"/>
          <ac:spMkLst>
            <pc:docMk/>
            <pc:sldMk cId="2869377077" sldId="380"/>
            <ac:spMk id="2" creationId="{00000000-0000-0000-0000-000000000000}"/>
          </ac:spMkLst>
        </pc:spChg>
        <pc:spChg chg="mod">
          <ac:chgData name="Алена Тужилина" userId="ac46d1e97dbe954a" providerId="LiveId" clId="{E63243EB-E10E-41CA-9986-67F6D1D3CE4C}" dt="2019-03-02T06:03:53.002" v="109" actId="1076"/>
          <ac:spMkLst>
            <pc:docMk/>
            <pc:sldMk cId="2869377077" sldId="380"/>
            <ac:spMk id="13" creationId="{00000000-0000-0000-0000-000000000000}"/>
          </ac:spMkLst>
        </pc:spChg>
        <pc:picChg chg="add mod ord modCrop">
          <ac:chgData name="Алена Тужилина" userId="ac46d1e97dbe954a" providerId="LiveId" clId="{E63243EB-E10E-41CA-9986-67F6D1D3CE4C}" dt="2019-03-02T06:05:34.728" v="133" actId="1076"/>
          <ac:picMkLst>
            <pc:docMk/>
            <pc:sldMk cId="2869377077" sldId="380"/>
            <ac:picMk id="4" creationId="{7F70EE69-A698-483F-9ED8-D9947AD51EAE}"/>
          </ac:picMkLst>
        </pc:picChg>
        <pc:picChg chg="add mod ord modCrop">
          <ac:chgData name="Алена Тужилина" userId="ac46d1e97dbe954a" providerId="LiveId" clId="{E63243EB-E10E-41CA-9986-67F6D1D3CE4C}" dt="2019-03-02T06:05:40.631" v="135" actId="166"/>
          <ac:picMkLst>
            <pc:docMk/>
            <pc:sldMk cId="2869377077" sldId="380"/>
            <ac:picMk id="6" creationId="{6582A13A-923B-48E8-98A6-341CA38BECCD}"/>
          </ac:picMkLst>
        </pc:picChg>
        <pc:picChg chg="add mod modCrop">
          <ac:chgData name="Алена Тужилина" userId="ac46d1e97dbe954a" providerId="LiveId" clId="{E63243EB-E10E-41CA-9986-67F6D1D3CE4C}" dt="2019-03-02T06:05:10.313" v="124" actId="1076"/>
          <ac:picMkLst>
            <pc:docMk/>
            <pc:sldMk cId="2869377077" sldId="380"/>
            <ac:picMk id="8" creationId="{7B226711-FB7B-412A-A139-2DB3215343CA}"/>
          </ac:picMkLst>
        </pc:picChg>
        <pc:picChg chg="del">
          <ac:chgData name="Алена Тужилина" userId="ac46d1e97dbe954a" providerId="LiveId" clId="{E63243EB-E10E-41CA-9986-67F6D1D3CE4C}" dt="2019-03-02T06:03:39.078" v="106" actId="478"/>
          <ac:picMkLst>
            <pc:docMk/>
            <pc:sldMk cId="2869377077" sldId="380"/>
            <ac:picMk id="6147" creationId="{00000000-0000-0000-0000-000000000000}"/>
          </ac:picMkLst>
        </pc:picChg>
      </pc:sldChg>
      <pc:sldChg chg="addSp delSp modSp add">
        <pc:chgData name="Алена Тужилина" userId="ac46d1e97dbe954a" providerId="LiveId" clId="{E63243EB-E10E-41CA-9986-67F6D1D3CE4C}" dt="2019-03-02T06:14:22.178" v="140" actId="1076"/>
        <pc:sldMkLst>
          <pc:docMk/>
          <pc:sldMk cId="3263844840" sldId="381"/>
        </pc:sldMkLst>
        <pc:spChg chg="add del mod">
          <ac:chgData name="Алена Тужилина" userId="ac46d1e97dbe954a" providerId="LiveId" clId="{E63243EB-E10E-41CA-9986-67F6D1D3CE4C}" dt="2019-03-02T06:14:15.212" v="138"/>
          <ac:spMkLst>
            <pc:docMk/>
            <pc:sldMk cId="3263844840" sldId="381"/>
            <ac:spMk id="4" creationId="{4454B290-50C5-44FD-8BB3-27C7E75BCA7D}"/>
          </ac:spMkLst>
        </pc:spChg>
        <pc:picChg chg="del">
          <ac:chgData name="Алена Тужилина" userId="ac46d1e97dbe954a" providerId="LiveId" clId="{E63243EB-E10E-41CA-9986-67F6D1D3CE4C}" dt="2019-03-02T06:13:29.084" v="137" actId="478"/>
          <ac:picMkLst>
            <pc:docMk/>
            <pc:sldMk cId="3263844840" sldId="381"/>
            <ac:picMk id="3" creationId="{00000000-0000-0000-0000-000000000000}"/>
          </ac:picMkLst>
        </pc:picChg>
        <pc:picChg chg="add mod">
          <ac:chgData name="Алена Тужилина" userId="ac46d1e97dbe954a" providerId="LiveId" clId="{E63243EB-E10E-41CA-9986-67F6D1D3CE4C}" dt="2019-03-02T06:14:22.178" v="140" actId="1076"/>
          <ac:picMkLst>
            <pc:docMk/>
            <pc:sldMk cId="3263844840" sldId="381"/>
            <ac:picMk id="6" creationId="{55DEE8BF-8333-495D-9B27-50BC2C0E50E9}"/>
          </ac:picMkLst>
        </pc:picChg>
      </pc:sldChg>
      <pc:sldChg chg="addSp delSp modSp add">
        <pc:chgData name="Алена Тужилина" userId="ac46d1e97dbe954a" providerId="LiveId" clId="{E63243EB-E10E-41CA-9986-67F6D1D3CE4C}" dt="2019-03-02T06:19:10.863" v="145" actId="14100"/>
        <pc:sldMkLst>
          <pc:docMk/>
          <pc:sldMk cId="2613614650" sldId="382"/>
        </pc:sldMkLst>
        <pc:spChg chg="del">
          <ac:chgData name="Алена Тужилина" userId="ac46d1e97dbe954a" providerId="LiveId" clId="{E63243EB-E10E-41CA-9986-67F6D1D3CE4C}" dt="2019-03-02T06:19:05.659" v="143"/>
          <ac:spMkLst>
            <pc:docMk/>
            <pc:sldMk cId="2613614650" sldId="382"/>
            <ac:spMk id="2" creationId="{00000000-0000-0000-0000-000000000000}"/>
          </ac:spMkLst>
        </pc:spChg>
        <pc:picChg chg="add mod">
          <ac:chgData name="Алена Тужилина" userId="ac46d1e97dbe954a" providerId="LiveId" clId="{E63243EB-E10E-41CA-9986-67F6D1D3CE4C}" dt="2019-03-02T06:19:10.863" v="145" actId="14100"/>
          <ac:picMkLst>
            <pc:docMk/>
            <pc:sldMk cId="2613614650" sldId="382"/>
            <ac:picMk id="4" creationId="{F0830B23-F4B6-4F2B-958A-EE8B871D7590}"/>
          </ac:picMkLst>
        </pc:picChg>
        <pc:picChg chg="del">
          <ac:chgData name="Алена Тужилина" userId="ac46d1e97dbe954a" providerId="LiveId" clId="{E63243EB-E10E-41CA-9986-67F6D1D3CE4C}" dt="2019-03-02T06:14:39.419" v="142" actId="478"/>
          <ac:picMkLst>
            <pc:docMk/>
            <pc:sldMk cId="2613614650" sldId="382"/>
            <ac:picMk id="819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E881-3720-4E4E-AE71-71A61AE86E6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1ACC-45D0-4B71-A300-EA03EA3A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6A78C8-9DFB-4B64-88D2-749AA2130DA8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20725-EACA-432E-9166-B9ECFD84AD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Основы технического волшебства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228536"/>
            <a:ext cx="8928992" cy="175260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(Проектная электроника / Электроника для начинающих)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Занятие 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8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704088"/>
            <a:ext cx="8197832" cy="3903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 и параллельное подключение.</a:t>
            </a:r>
            <a:endParaRPr lang="ru-RU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830B23-F4B6-4F2B-958A-EE8B871D7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249561"/>
            <a:ext cx="5544616" cy="5544616"/>
          </a:xfrm>
        </p:spPr>
      </p:pic>
    </p:spTree>
    <p:extLst>
      <p:ext uri="{BB962C8B-B14F-4D97-AF65-F5344CB8AC3E}">
        <p14:creationId xmlns:p14="http://schemas.microsoft.com/office/powerpoint/2010/main" val="261361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73084" y="623739"/>
            <a:ext cx="8197832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зависимостей на основе измерений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6277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0" t="1" b="-27814"/>
          <a:stretch/>
        </p:blipFill>
        <p:spPr bwMode="auto">
          <a:xfrm>
            <a:off x="6012161" y="2042343"/>
            <a:ext cx="1985200" cy="24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9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98222" y="562377"/>
            <a:ext cx="8197832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зависимостей на основе измерений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916832"/>
            <a:ext cx="34588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6996"/>
            <a:ext cx="461472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60" y="3356992"/>
            <a:ext cx="4824536" cy="272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4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704088"/>
            <a:ext cx="8197832" cy="3903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 и параллельное подключение.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2018-09\Чарлз Пратт Иллюстрации\рис 01\mele_0172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9475" r="11740" b="9594"/>
          <a:stretch/>
        </p:blipFill>
        <p:spPr bwMode="auto">
          <a:xfrm>
            <a:off x="4355976" y="1268760"/>
            <a:ext cx="4035416" cy="23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2018-09\Чарлз Пратт Иллюстрации\рис 01\mele_0173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8985" r="15193" b="7452"/>
          <a:stretch/>
        </p:blipFill>
        <p:spPr bwMode="auto">
          <a:xfrm>
            <a:off x="4382368" y="4136527"/>
            <a:ext cx="4035416" cy="21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2018-09\Чарлз Пратт Иллюстрации\рис 01\mele_0169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r="20637"/>
          <a:stretch/>
        </p:blipFill>
        <p:spPr bwMode="auto">
          <a:xfrm>
            <a:off x="827584" y="1268760"/>
            <a:ext cx="2772480" cy="50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7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 сопротивления!</a:t>
            </a:r>
            <a:endParaRPr lang="ru-RU" sz="2800" b="1" dirty="0"/>
          </a:p>
        </p:txBody>
      </p:sp>
      <p:pic>
        <p:nvPicPr>
          <p:cNvPr id="2050" name="Picture 2" descr="L:\Чарлз Пратт Иллюстрации\рис 01\mele_01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8821"/>
            <a:ext cx="296862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Чарлз Пратт Иллюстрации\рис 01\mele_0122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2"/>
          <a:stretch/>
        </p:blipFill>
        <p:spPr bwMode="auto">
          <a:xfrm>
            <a:off x="467543" y="2687652"/>
            <a:ext cx="2968625" cy="16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Чарлз Пратт Иллюстрации\рис 01\mele_012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6251"/>
            <a:ext cx="296862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37112"/>
            <a:ext cx="2968625" cy="21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4807" y="1650359"/>
            <a:ext cx="459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который открыл сопротивление в 1827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430" y="6135687"/>
            <a:ext cx="39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 Симон Ом</a:t>
            </a:r>
          </a:p>
        </p:txBody>
      </p:sp>
    </p:spTree>
    <p:extLst>
      <p:ext uri="{BB962C8B-B14F-4D97-AF65-F5344CB8AC3E}">
        <p14:creationId xmlns:p14="http://schemas.microsoft.com/office/powerpoint/2010/main" val="5861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1665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Георг Симон (</a:t>
            </a: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 Georg Simon) (1787 –1854)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16606" y="1988840"/>
            <a:ext cx="3275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Только через 15 лет после открытия получает медаль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Копли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Британского королевского общества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670" y="5904854"/>
            <a:ext cx="287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 Симон Ом</a:t>
            </a:r>
          </a:p>
        </p:txBody>
      </p:sp>
      <p:pic>
        <p:nvPicPr>
          <p:cNvPr id="3074" name="Picture 2" descr="ÐÐ°ÑÑÐ¸Ð½ÐºÐ¸ Ð¿Ð¾ Ð·Ð°Ð¿ÑÐ¾ÑÑ Ð¼ÐµÐ´Ð°Ð»Ñ ÐºÐ¾Ð¿Ð»Ð¸ ÑÑÑÑÑ ÑÑ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2368"/>
          <a:stretch/>
        </p:blipFill>
        <p:spPr bwMode="auto">
          <a:xfrm>
            <a:off x="5316606" y="3493282"/>
            <a:ext cx="3275777" cy="227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Ð ÐÐµÐ¾ÑÐ³ Ð¡Ð¸Ð¼Ð¾Ð½ (Ohm Georg Sim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0" y="2068573"/>
            <a:ext cx="2877395" cy="369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ÐÐ°ÑÑÐ¸Ð½ÐºÐ¸ Ð¿Ð¾ Ð·Ð°Ð¿ÑÐ¾ÑÑ Ð¼ÐµÐ´Ð°Ð»Ñ ÐºÐ¾Ð¿Ð»Ð¸ ÑÑÑÑÑ ÑÑ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ÐÐ°ÑÑÐ¸Ð½ÐºÐ¸ Ð¿Ð¾ Ð·Ð°Ð¿ÑÐ¾ÑÑ Ð¼ÐµÐ´Ð°Ð»Ñ ÐºÐ¾Ð¿Ð»Ð¸ ÑÑÑÑÑ ÑÑÑ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7" b="98198" l="5136" r="93656">
                        <a14:foregroundMark x1="33535" y1="25826" x2="33535" y2="25826"/>
                        <a14:foregroundMark x1="9970" y1="37838" x2="9970" y2="37838"/>
                        <a14:foregroundMark x1="7855" y1="51652" x2="7251" y2="52553"/>
                        <a14:foregroundMark x1="6344" y1="55856" x2="6344" y2="55856"/>
                        <a14:foregroundMark x1="48338" y1="94595" x2="48338" y2="95495"/>
                        <a14:foregroundMark x1="42598" y1="91592" x2="41390" y2="91291"/>
                        <a14:foregroundMark x1="88822" y1="50450" x2="88822" y2="50450"/>
                        <a14:foregroundMark x1="88822" y1="63664" x2="88822" y2="63664"/>
                        <a14:foregroundMark x1="42598" y1="11712" x2="42598" y2="11712"/>
                        <a14:foregroundMark x1="40785" y1="9309" x2="40785" y2="9309"/>
                        <a14:foregroundMark x1="47734" y1="7207" x2="47734" y2="7207"/>
                        <a14:foregroundMark x1="42296" y1="98498" x2="42296" y2="98498"/>
                        <a14:foregroundMark x1="57704" y1="97598" x2="57704" y2="97598"/>
                        <a14:foregroundMark x1="60121" y1="97297" x2="59819" y2="97598"/>
                        <a14:foregroundMark x1="93656" y1="54354" x2="93656" y2="54354"/>
                        <a14:backgroundMark x1="2115" y1="42643" x2="2115" y2="4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" t="5087" r="4662"/>
          <a:stretch/>
        </p:blipFill>
        <p:spPr bwMode="auto">
          <a:xfrm>
            <a:off x="3480905" y="2132856"/>
            <a:ext cx="1667159" cy="170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7" b="96970" l="5938" r="94688">
                        <a14:foregroundMark x1="9688" y1="43434" x2="9688" y2="43434"/>
                        <a14:foregroundMark x1="41250" y1="5724" x2="41250" y2="6061"/>
                        <a14:foregroundMark x1="90000" y1="30976" x2="90000" y2="30976"/>
                        <a14:foregroundMark x1="94688" y1="49158" x2="94688" y2="49158"/>
                        <a14:foregroundMark x1="62187" y1="92593" x2="62187" y2="92256"/>
                        <a14:foregroundMark x1="45938" y1="96970" x2="45938" y2="96970"/>
                        <a14:foregroundMark x1="5938" y1="49495" x2="5938" y2="49495"/>
                        <a14:foregroundMark x1="11563" y1="73401" x2="11563" y2="73737"/>
                        <a14:foregroundMark x1="75625" y1="90236" x2="75625" y2="90236"/>
                        <a14:foregroundMark x1="88438" y1="76431" x2="88438" y2="76431"/>
                        <a14:foregroundMark x1="91875" y1="70034" x2="91875" y2="70034"/>
                        <a14:foregroundMark x1="50000" y1="2357" x2="50000" y2="2357"/>
                        <a14:foregroundMark x1="26563" y1="9091" x2="26563" y2="9091"/>
                        <a14:foregroundMark x1="23125" y1="12121" x2="23125" y2="12121"/>
                        <a14:foregroundMark x1="18750" y1="15152" x2="18750" y2="15152"/>
                        <a14:foregroundMark x1="15313" y1="18519" x2="15313" y2="18519"/>
                        <a14:foregroundMark x1="60938" y1="3367" x2="60938" y2="3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r="3432"/>
          <a:stretch/>
        </p:blipFill>
        <p:spPr bwMode="auto">
          <a:xfrm>
            <a:off x="3481556" y="4056459"/>
            <a:ext cx="1666508" cy="16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0997" y="5997186"/>
            <a:ext cx="494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«Сыну города </a:t>
            </a:r>
            <a:r>
              <a:rPr lang="ru-RU" sz="1200" dirty="0" err="1"/>
              <a:t>Эрлангена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Георгу Симону Ому, автору закона Ома»</a:t>
            </a:r>
          </a:p>
        </p:txBody>
      </p:sp>
    </p:spTree>
    <p:extLst>
      <p:ext uri="{BB962C8B-B14F-4D97-AF65-F5344CB8AC3E}">
        <p14:creationId xmlns:p14="http://schemas.microsoft.com/office/powerpoint/2010/main" val="299257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42" y="387135"/>
            <a:ext cx="8229600" cy="780696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ru-RU" sz="2800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мультиметра</a:t>
            </a:r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сопротивления языка</a:t>
            </a:r>
            <a:endParaRPr lang="ru-RU" sz="2800" b="1" dirty="0"/>
          </a:p>
        </p:txBody>
      </p:sp>
      <p:pic>
        <p:nvPicPr>
          <p:cNvPr id="32" name="Picture 2" descr="D:\Downloads\Чарлз Пратт Иллюстрации\рис 01\mele_010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2" b="90764" l="11499" r="86653">
                        <a14:foregroundMark x1="73101" y1="13694" x2="73101" y2="13694"/>
                        <a14:foregroundMark x1="78439" y1="8280" x2="78439" y2="8280"/>
                        <a14:foregroundMark x1="83162" y1="42038" x2="83162" y2="42038"/>
                        <a14:foregroundMark x1="86653" y1="56688" x2="86653" y2="56688"/>
                        <a14:foregroundMark x1="54415" y1="76115" x2="54415" y2="76115"/>
                        <a14:foregroundMark x1="26899" y1="83121" x2="26899" y2="83121"/>
                        <a14:foregroundMark x1="21561" y1="84713" x2="21561" y2="84713"/>
                        <a14:foregroundMark x1="20123" y1="87580" x2="21150" y2="87580"/>
                        <a14:foregroundMark x1="11499" y1="49045" x2="11499" y2="49045"/>
                        <a14:foregroundMark x1="29363" y1="55096" x2="29363" y2="55096"/>
                        <a14:foregroundMark x1="40657" y1="82484" x2="40452" y2="82803"/>
                        <a14:foregroundMark x1="44969" y1="82484" x2="46407" y2="82166"/>
                        <a14:foregroundMark x1="50308" y1="81210" x2="51951" y2="80892"/>
                        <a14:foregroundMark x1="55850" y1="80255" x2="57084" y2="79936"/>
                        <a14:foregroundMark x1="54620" y1="80573" x2="55850" y2="80255"/>
                        <a14:foregroundMark x1="60576" y1="79299" x2="61396" y2="78981"/>
                        <a14:foregroundMark x1="59754" y1="79618" x2="60576" y2="79299"/>
                        <a14:foregroundMark x1="68378" y1="77070" x2="68378" y2="77070"/>
                        <a14:foregroundMark x1="76797" y1="74841" x2="76797" y2="74841"/>
                        <a14:foregroundMark x1="83368" y1="72611" x2="83368" y2="72611"/>
                        <a14:foregroundMark x1="86037" y1="71975" x2="86037" y2="71975"/>
                        <a14:foregroundMark x1="17454" y1="90764" x2="17043" y2="90446"/>
                        <a14:foregroundMark x1="15195" y1="88854" x2="15195" y2="88854"/>
                        <a14:foregroundMark x1="15606" y1="88217" x2="15606" y2="88217"/>
                        <a14:foregroundMark x1="17454" y1="88217" x2="18275" y2="88535"/>
                        <a14:foregroundMark x1="18686" y1="88535" x2="21150" y2="88535"/>
                        <a14:foregroundMark x1="21766" y1="88535" x2="23409" y2="88535"/>
                        <a14:foregroundMark x1="24435" y1="88217" x2="25462" y2="87898"/>
                        <a14:foregroundMark x1="25462" y1="87898" x2="25873" y2="87898"/>
                        <a14:foregroundMark x1="30595" y1="86306" x2="32444" y2="86306"/>
                        <a14:foregroundMark x1="32854" y1="86306" x2="34908" y2="86306"/>
                        <a14:foregroundMark x1="35318" y1="85987" x2="37166" y2="85987"/>
                        <a14:foregroundMark x1="37166" y1="85987" x2="39630" y2="85350"/>
                        <a14:foregroundMark x1="39630" y1="85350" x2="39630" y2="85350"/>
                        <a14:foregroundMark x1="39630" y1="85350" x2="39630" y2="85350"/>
                        <a14:backgroundMark x1="70431" y1="78025" x2="70431" y2="78025"/>
                        <a14:backgroundMark x1="64682" y1="78981" x2="64682" y2="78981"/>
                        <a14:backgroundMark x1="62423" y1="79936" x2="62423" y2="79936"/>
                        <a14:backgroundMark x1="63860" y1="79299" x2="63860" y2="79299"/>
                        <a14:backgroundMark x1="59754" y1="80255" x2="59754" y2="80255"/>
                        <a14:backgroundMark x1="60370" y1="79936" x2="60370" y2="79936"/>
                        <a14:backgroundMark x1="61396" y1="79936" x2="61396" y2="79936"/>
                        <a14:backgroundMark x1="59548" y1="79936" x2="59548" y2="7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5" t="5838" r="9394" b="6674"/>
          <a:stretch/>
        </p:blipFill>
        <p:spPr bwMode="auto">
          <a:xfrm rot="16200000">
            <a:off x="331454" y="2318485"/>
            <a:ext cx="2478281" cy="16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:\Чарлз Пратт Иллюстрации\рис 01\mele_0117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/>
        </p:blipFill>
        <p:spPr bwMode="auto">
          <a:xfrm>
            <a:off x="2619635" y="2276872"/>
            <a:ext cx="2968625" cy="18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Чарлз Пратт Иллюстрации\рис 01\mele_011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39" y="2292970"/>
            <a:ext cx="2968625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:\Чарлз Пратт Иллюстрации\рис 01\mele_0124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2968625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:\Чарлз Пратт Иллюстрации\рис 01\mele_0123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2968625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5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25432" y="323072"/>
            <a:ext cx="8197832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разности потенциалов.</a:t>
            </a:r>
            <a:endParaRPr lang="ru-RU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26711-FB7B-412A-A139-2DB32153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955" b="-4621"/>
          <a:stretch/>
        </p:blipFill>
        <p:spPr>
          <a:xfrm>
            <a:off x="94577" y="1250070"/>
            <a:ext cx="3096344" cy="497045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0EE69-A698-483F-9ED8-D9947AD51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9" b="-1293"/>
          <a:stretch/>
        </p:blipFill>
        <p:spPr>
          <a:xfrm>
            <a:off x="3125376" y="1212291"/>
            <a:ext cx="2893247" cy="46571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2A13A-923B-48E8-98A6-341CA38BE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5" b="-624"/>
          <a:stretch/>
        </p:blipFill>
        <p:spPr>
          <a:xfrm>
            <a:off x="5920470" y="1212291"/>
            <a:ext cx="3085529" cy="47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03FB5-7899-45EC-BB2F-E2AE7D70B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4"/>
          <a:stretch/>
        </p:blipFill>
        <p:spPr>
          <a:xfrm>
            <a:off x="611559" y="1340769"/>
            <a:ext cx="3631617" cy="5333112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42440" y="548680"/>
            <a:ext cx="8197832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силы тока. Регулировка силы тока.</a:t>
            </a:r>
            <a:endParaRPr lang="ru-RU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32728-BC2B-43BD-81B5-69D276ACC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2"/>
          <a:stretch/>
        </p:blipFill>
        <p:spPr>
          <a:xfrm>
            <a:off x="5004049" y="1268761"/>
            <a:ext cx="3528392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704088"/>
            <a:ext cx="8197832" cy="3903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 и параллельное подключение.</a:t>
            </a:r>
            <a:endParaRPr lang="ru-RU" sz="2800" b="1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2845" r="5198" b="4301"/>
          <a:stretch/>
        </p:blipFill>
        <p:spPr bwMode="auto">
          <a:xfrm>
            <a:off x="1187624" y="1268760"/>
            <a:ext cx="6884950" cy="535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7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704088"/>
            <a:ext cx="8197832" cy="3903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 и параллельное подключение.</a:t>
            </a:r>
            <a:endParaRPr lang="ru-RU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DEE8BF-8333-495D-9B27-50BC2C0E5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291062" cy="5291062"/>
          </a:xfrm>
        </p:spPr>
      </p:pic>
    </p:spTree>
    <p:extLst>
      <p:ext uri="{BB962C8B-B14F-4D97-AF65-F5344CB8AC3E}">
        <p14:creationId xmlns:p14="http://schemas.microsoft.com/office/powerpoint/2010/main" val="326384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704088"/>
            <a:ext cx="8197832" cy="3903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Последовательное и параллельное подключение.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L:\Чарлз Пратт Иллюстрации\рис 01\mele_0159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3346" r="4755" b="4492"/>
          <a:stretch/>
        </p:blipFill>
        <p:spPr bwMode="auto">
          <a:xfrm>
            <a:off x="1099731" y="1282903"/>
            <a:ext cx="6912769" cy="53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8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116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Основы технического волшебства</vt:lpstr>
      <vt:lpstr>Единицы измерения сопротивления!</vt:lpstr>
      <vt:lpstr>ОМ Георг Симон (Ohm Georg Simon) (1787 –1854)</vt:lpstr>
      <vt:lpstr> Подготовка мультиметра. Измерение сопротивления языка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технического волшебства</dc:title>
  <dc:creator>BlackK</dc:creator>
  <cp:lastModifiedBy>Алена Тужилина</cp:lastModifiedBy>
  <cp:revision>205</cp:revision>
  <dcterms:created xsi:type="dcterms:W3CDTF">2018-10-10T17:46:27Z</dcterms:created>
  <dcterms:modified xsi:type="dcterms:W3CDTF">2019-03-02T06:21:58Z</dcterms:modified>
</cp:coreProperties>
</file>