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56" r:id="rId2"/>
    <p:sldId id="262" r:id="rId3"/>
    <p:sldId id="474" r:id="rId4"/>
    <p:sldId id="485" r:id="rId5"/>
    <p:sldId id="480" r:id="rId6"/>
    <p:sldId id="486" r:id="rId7"/>
    <p:sldId id="487" r:id="rId8"/>
    <p:sldId id="488" r:id="rId9"/>
    <p:sldId id="478" r:id="rId10"/>
    <p:sldId id="257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3" autoAdjust="0"/>
    <p:restoredTop sz="94660"/>
  </p:normalViewPr>
  <p:slideViewPr>
    <p:cSldViewPr>
      <p:cViewPr varScale="1">
        <p:scale>
          <a:sx n="93" d="100"/>
          <a:sy n="93" d="100"/>
        </p:scale>
        <p:origin x="7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E6A78C8-9DFB-4B64-88D2-749AA2130DA8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20725-EACA-432E-9166-B9ECFD84ADF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w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3.jpeg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Техническое волшебство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228536"/>
            <a:ext cx="8928992" cy="1752600"/>
          </a:xfrm>
        </p:spPr>
        <p:txBody>
          <a:bodyPr/>
          <a:lstStyle/>
          <a:p>
            <a:pPr algn="ctr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(Проектная электроника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DIY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Занятие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4040818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92126"/>
          </a:xfrm>
        </p:spPr>
        <p:txBody>
          <a:bodyPr>
            <a:noAutofit/>
          </a:bodyPr>
          <a:lstStyle/>
          <a:p>
            <a:pPr algn="ctr"/>
            <a:r>
              <a:rPr lang="ru-RU" sz="3600" u="sng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Техника безопасности. Предупреждение!</a:t>
            </a:r>
            <a:endParaRPr lang="ru-RU" sz="3600" b="1" dirty="0"/>
          </a:p>
        </p:txBody>
      </p:sp>
      <p:pic>
        <p:nvPicPr>
          <p:cNvPr id="1026" name="Picture 2" descr="D:\Downloads\Чарлз Пратт Иллюстрации\рис 01\mele_0116.bmp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173364"/>
            <a:ext cx="1008112" cy="1308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70365" y="2131403"/>
            <a:ext cx="669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Предупреждение!!! НЕ БОЛЕЕ 9 ВОЛЬТ</a:t>
            </a:r>
          </a:p>
        </p:txBody>
      </p:sp>
      <p:pic>
        <p:nvPicPr>
          <p:cNvPr id="1028" name="Picture 4" descr="ÐÐ°ÑÑÐ¸Ð½ÐºÐ¸ Ð¿Ð¾ Ð·Ð°Ð¿ÑÐ¾ÑÑ ÑÑÐµÑÐ³Ð¾Ð»ÑÐ½Ð¸Ðº Ð¿ÑÐµÐ´ÑÐ¿ÑÐµÐ¶Ð´Ð°ÑÑÐ¸Ð¹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6" r="14090"/>
          <a:stretch/>
        </p:blipFill>
        <p:spPr bwMode="auto">
          <a:xfrm>
            <a:off x="539551" y="1772816"/>
            <a:ext cx="1363615" cy="117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ÐÐ°ÑÑÐ¸Ð½ÐºÐ¸ Ð¿Ð¾ Ð·Ð°Ð¿ÑÐ¾ÑÑ ÑÐ¾Ð·ÐµÑÐºÐ° 220 Ð²Ð¾Ð»ÑÑ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" t="12830" r="6789" b="22572"/>
          <a:stretch/>
        </p:blipFill>
        <p:spPr bwMode="auto">
          <a:xfrm>
            <a:off x="539552" y="3387027"/>
            <a:ext cx="2640650" cy="127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Группа 23"/>
          <p:cNvGrpSpPr/>
          <p:nvPr/>
        </p:nvGrpSpPr>
        <p:grpSpPr>
          <a:xfrm>
            <a:off x="899592" y="3321709"/>
            <a:ext cx="1512168" cy="1403806"/>
            <a:chOff x="4427984" y="3445703"/>
            <a:chExt cx="1512168" cy="1403806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4572000" y="3445703"/>
              <a:ext cx="1368152" cy="140380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4427984" y="3445704"/>
              <a:ext cx="1512168" cy="14038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32" name="Picture 8" descr="ÐÐ°ÑÑÐ¸Ð½ÐºÐ¸ Ð¿Ð¾ Ð·Ð°Ð¿ÑÐ¾ÑÑ Ð°ÐºÐºÑÐ¼ÑÐ»ÑÑÐ¾Ñ 12 Ð²Ð¾Ð»ÑÑ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5" t="13569" r="10868" b="12748"/>
          <a:stretch/>
        </p:blipFill>
        <p:spPr bwMode="auto">
          <a:xfrm>
            <a:off x="3851920" y="3276017"/>
            <a:ext cx="2016224" cy="138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9" name="Группа 28"/>
          <p:cNvGrpSpPr/>
          <p:nvPr/>
        </p:nvGrpSpPr>
        <p:grpSpPr>
          <a:xfrm>
            <a:off x="3959932" y="3292956"/>
            <a:ext cx="1512168" cy="1403806"/>
            <a:chOff x="4427984" y="3445703"/>
            <a:chExt cx="1512168" cy="1403806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4572000" y="3445703"/>
              <a:ext cx="1368152" cy="140380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4427984" y="3445704"/>
              <a:ext cx="1512168" cy="14038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34" name="Picture 10" descr="ÐÐ°ÑÑÐ¸Ð½ÐºÐ¸ Ð¿Ð¾ Ð·Ð°Ð¿ÑÐ¾ÑÑ Ð±ÑÐµÐºÐµÑÑ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16" t="25850" r="30304" b="8391"/>
          <a:stretch/>
        </p:blipFill>
        <p:spPr bwMode="auto">
          <a:xfrm>
            <a:off x="539552" y="5255912"/>
            <a:ext cx="1692187" cy="1042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3" name="Группа 32"/>
          <p:cNvGrpSpPr/>
          <p:nvPr/>
        </p:nvGrpSpPr>
        <p:grpSpPr>
          <a:xfrm>
            <a:off x="629561" y="5075303"/>
            <a:ext cx="1512168" cy="1403806"/>
            <a:chOff x="4427984" y="3445703"/>
            <a:chExt cx="1512168" cy="1403806"/>
          </a:xfrm>
        </p:grpSpPr>
        <p:cxnSp>
          <p:nvCxnSpPr>
            <p:cNvPr id="34" name="Прямая соединительная линия 33"/>
            <p:cNvCxnSpPr/>
            <p:nvPr/>
          </p:nvCxnSpPr>
          <p:spPr>
            <a:xfrm>
              <a:off x="4572000" y="3445703"/>
              <a:ext cx="1368152" cy="140380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Прямая соединительная линия 34"/>
            <p:cNvCxnSpPr/>
            <p:nvPr/>
          </p:nvCxnSpPr>
          <p:spPr>
            <a:xfrm flipV="1">
              <a:off x="4427984" y="3445704"/>
              <a:ext cx="1512168" cy="14038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6" name="Picture 4" descr="ÐÐ°ÑÑÐ¸Ð½ÐºÐ¸ Ð¿Ð¾ Ð·Ð°Ð¿ÑÐ¾ÑÑ 9-Ð²Ð¾Ð»ÑÑÐ¾Ð²Ð°Ñ Ð±Ð°ÑÐ°ÑÐµÑ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3" t="12388" r="3813" b="11695"/>
          <a:stretch/>
        </p:blipFill>
        <p:spPr bwMode="auto">
          <a:xfrm>
            <a:off x="7524328" y="5296695"/>
            <a:ext cx="1224136" cy="1001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5204217" y="5474431"/>
            <a:ext cx="224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щелочная батарейка на</a:t>
            </a:r>
          </a:p>
          <a:p>
            <a:pPr algn="ctr"/>
            <a:r>
              <a:rPr lang="en-US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вольт!</a:t>
            </a:r>
          </a:p>
        </p:txBody>
      </p:sp>
      <p:pic>
        <p:nvPicPr>
          <p:cNvPr id="1036" name="Picture 12" descr="ÐÐ°ÑÑÐ¸Ð½ÐºÐ¸ Ð¿Ð¾ Ð·Ð°Ð¿ÑÐ¾ÑÑ Ð¸ÑÑÐ¾ÑÐ½Ð¸Ðº Ð¿Ð¸ÑÐ°Ð½Ð¸Ñ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941" y="3311696"/>
            <a:ext cx="1912507" cy="137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Группа 38"/>
          <p:cNvGrpSpPr/>
          <p:nvPr/>
        </p:nvGrpSpPr>
        <p:grpSpPr>
          <a:xfrm>
            <a:off x="6892111" y="3331301"/>
            <a:ext cx="1512168" cy="1403806"/>
            <a:chOff x="4427984" y="3445703"/>
            <a:chExt cx="1512168" cy="1403806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>
              <a:off x="4572000" y="3445703"/>
              <a:ext cx="1368152" cy="140380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4427984" y="3445704"/>
              <a:ext cx="1512168" cy="14038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Box 25"/>
          <p:cNvSpPr txBox="1"/>
          <p:nvPr/>
        </p:nvSpPr>
        <p:spPr>
          <a:xfrm>
            <a:off x="2411760" y="5255910"/>
            <a:ext cx="1692188" cy="1008000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Поврежденная кожа</a:t>
            </a:r>
          </a:p>
        </p:txBody>
      </p:sp>
      <p:grpSp>
        <p:nvGrpSpPr>
          <p:cNvPr id="43" name="Группа 42"/>
          <p:cNvGrpSpPr/>
          <p:nvPr/>
        </p:nvGrpSpPr>
        <p:grpSpPr>
          <a:xfrm>
            <a:off x="2447764" y="5095694"/>
            <a:ext cx="1512168" cy="1403806"/>
            <a:chOff x="4427984" y="3445703"/>
            <a:chExt cx="1512168" cy="1403806"/>
          </a:xfrm>
        </p:grpSpPr>
        <p:cxnSp>
          <p:nvCxnSpPr>
            <p:cNvPr id="44" name="Прямая соединительная линия 43"/>
            <p:cNvCxnSpPr/>
            <p:nvPr/>
          </p:nvCxnSpPr>
          <p:spPr>
            <a:xfrm>
              <a:off x="4572000" y="3445703"/>
              <a:ext cx="1368152" cy="140380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V="1">
              <a:off x="4427984" y="3445704"/>
              <a:ext cx="1512168" cy="14038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Box 2"/>
          <p:cNvSpPr txBox="1"/>
          <p:nvPr/>
        </p:nvSpPr>
        <p:spPr>
          <a:xfrm>
            <a:off x="8175605" y="5112029"/>
            <a:ext cx="572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</a:t>
            </a:r>
            <a:endParaRPr lang="ru-RU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04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0484" y="116632"/>
            <a:ext cx="6203032" cy="1143000"/>
          </a:xfrm>
        </p:spPr>
        <p:txBody>
          <a:bodyPr>
            <a:normAutofit/>
          </a:bodyPr>
          <a:lstStyle/>
          <a:p>
            <a:r>
              <a:rPr lang="ru-RU" u="sng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Короткое замыкание!</a:t>
            </a:r>
          </a:p>
        </p:txBody>
      </p:sp>
      <p:pic>
        <p:nvPicPr>
          <p:cNvPr id="6146" name="Picture 2" descr="D:\Downloads\Чарлз Пратт Иллюстрации\рис 01\mele_0128.wmf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69" b="9576"/>
          <a:stretch/>
        </p:blipFill>
        <p:spPr bwMode="auto">
          <a:xfrm>
            <a:off x="2555776" y="1256453"/>
            <a:ext cx="4114938" cy="5556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83622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Autofit/>
          </a:bodyPr>
          <a:lstStyle/>
          <a:p>
            <a:pPr algn="ctr"/>
            <a:r>
              <a:rPr lang="ru-RU" sz="2800" u="sng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Техника безопасности. Предупреждение!</a:t>
            </a:r>
            <a:endParaRPr lang="ru-RU" sz="2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070365" y="2131403"/>
            <a:ext cx="66967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Предупреждение!!! НЕ БОЛЕЕ 1,5 ВОЛЬТ</a:t>
            </a:r>
          </a:p>
        </p:txBody>
      </p:sp>
      <p:pic>
        <p:nvPicPr>
          <p:cNvPr id="1028" name="Picture 4" descr="ÐÐ°ÑÑÐ¸Ð½ÐºÐ¸ Ð¿Ð¾ Ð·Ð°Ð¿ÑÐ¾ÑÑ ÑÑÐµÑÐ³Ð¾Ð»ÑÐ½Ð¸Ðº Ð¿ÑÐµÐ´ÑÐ¿ÑÐµÐ¶Ð´Ð°ÑÑÐ¸Ð¹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36" r="14090"/>
          <a:stretch/>
        </p:blipFill>
        <p:spPr bwMode="auto">
          <a:xfrm>
            <a:off x="539551" y="1772816"/>
            <a:ext cx="1363615" cy="117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ÐÐ°ÑÑÐ¸Ð½ÐºÐ¸ Ð¿Ð¾ Ð·Ð°Ð¿ÑÐ¾ÑÑ ÑÐ¾Ð·ÐµÑÐºÐ° 220 Ð²Ð¾Ð»ÑÑ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6" t="12830" r="6789" b="22572"/>
          <a:stretch/>
        </p:blipFill>
        <p:spPr bwMode="auto">
          <a:xfrm>
            <a:off x="539552" y="3387027"/>
            <a:ext cx="2640650" cy="1273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Группа 23"/>
          <p:cNvGrpSpPr/>
          <p:nvPr/>
        </p:nvGrpSpPr>
        <p:grpSpPr>
          <a:xfrm>
            <a:off x="899592" y="3321709"/>
            <a:ext cx="1512168" cy="1403806"/>
            <a:chOff x="4427984" y="3445703"/>
            <a:chExt cx="1512168" cy="1403806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>
              <a:off x="4572000" y="3445703"/>
              <a:ext cx="1368152" cy="140380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flipV="1">
              <a:off x="4427984" y="3445704"/>
              <a:ext cx="1512168" cy="14038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32" name="Picture 8" descr="ÐÐ°ÑÑÐ¸Ð½ÐºÐ¸ Ð¿Ð¾ Ð·Ð°Ð¿ÑÐ¾ÑÑ Ð°ÐºÐºÑÐ¼ÑÐ»ÑÑÐ¾Ñ 12 Ð²Ð¾Ð»ÑÑ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75" t="13569" r="10868" b="12748"/>
          <a:stretch/>
        </p:blipFill>
        <p:spPr bwMode="auto">
          <a:xfrm>
            <a:off x="3851920" y="3276017"/>
            <a:ext cx="2016224" cy="1384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9" name="Группа 28"/>
          <p:cNvGrpSpPr/>
          <p:nvPr/>
        </p:nvGrpSpPr>
        <p:grpSpPr>
          <a:xfrm>
            <a:off x="3959932" y="3292956"/>
            <a:ext cx="1512168" cy="1403806"/>
            <a:chOff x="4427984" y="3445703"/>
            <a:chExt cx="1512168" cy="1403806"/>
          </a:xfrm>
        </p:grpSpPr>
        <p:cxnSp>
          <p:nvCxnSpPr>
            <p:cNvPr id="30" name="Прямая соединительная линия 29"/>
            <p:cNvCxnSpPr/>
            <p:nvPr/>
          </p:nvCxnSpPr>
          <p:spPr>
            <a:xfrm>
              <a:off x="4572000" y="3445703"/>
              <a:ext cx="1368152" cy="140380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4427984" y="3445704"/>
              <a:ext cx="1512168" cy="14038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3620041" y="5474431"/>
            <a:ext cx="2248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щелочная батарейка АА на</a:t>
            </a:r>
          </a:p>
          <a:p>
            <a:pPr algn="ctr"/>
            <a:r>
              <a:rPr lang="ru-RU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1,5 вольт!</a:t>
            </a:r>
          </a:p>
        </p:txBody>
      </p:sp>
      <p:pic>
        <p:nvPicPr>
          <p:cNvPr id="1036" name="Picture 12" descr="ÐÐ°ÑÑÐ¸Ð½ÐºÐ¸ Ð¿Ð¾ Ð·Ð°Ð¿ÑÐ¾ÑÑ Ð¸ÑÑÐ¾ÑÐ½Ð¸Ðº Ð¿Ð¸ÑÐ°Ð½Ð¸Ñ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1941" y="3311696"/>
            <a:ext cx="1912507" cy="1374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9" name="Группа 38"/>
          <p:cNvGrpSpPr/>
          <p:nvPr/>
        </p:nvGrpSpPr>
        <p:grpSpPr>
          <a:xfrm>
            <a:off x="6892111" y="3331301"/>
            <a:ext cx="1512168" cy="1403806"/>
            <a:chOff x="4427984" y="3445703"/>
            <a:chExt cx="1512168" cy="1403806"/>
          </a:xfrm>
        </p:grpSpPr>
        <p:cxnSp>
          <p:nvCxnSpPr>
            <p:cNvPr id="40" name="Прямая соединительная линия 39"/>
            <p:cNvCxnSpPr/>
            <p:nvPr/>
          </p:nvCxnSpPr>
          <p:spPr>
            <a:xfrm>
              <a:off x="4572000" y="3445703"/>
              <a:ext cx="1368152" cy="1403806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flipV="1">
              <a:off x="4427984" y="3445704"/>
              <a:ext cx="1512168" cy="1403805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2" name="Picture 4" descr="ÐÐ°ÑÑÐ¸Ð½ÐºÐ¸ Ð¿Ð¾ Ð·Ð°Ð¿ÑÐ¾ÑÑ Ð±Ð°ÑÐ°ÑÐµÑ ÐÐ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02" t="2952" r="36397" b="2942"/>
          <a:stretch/>
        </p:blipFill>
        <p:spPr bwMode="auto">
          <a:xfrm rot="5400000">
            <a:off x="6305957" y="5309173"/>
            <a:ext cx="460131" cy="1361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2" descr="D:\Downloads\Чарлз Пратт Иллюстрации\рис 01\mele_0128.wmf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68"/>
          <a:stretch/>
        </p:blipFill>
        <p:spPr bwMode="auto">
          <a:xfrm>
            <a:off x="1763688" y="4735107"/>
            <a:ext cx="1628087" cy="2062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/>
          <p:cNvSpPr txBox="1"/>
          <p:nvPr/>
        </p:nvSpPr>
        <p:spPr>
          <a:xfrm>
            <a:off x="7441334" y="5957709"/>
            <a:ext cx="572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OK</a:t>
            </a:r>
            <a:endParaRPr lang="ru-RU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9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66" y="190465"/>
            <a:ext cx="8952929" cy="78069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/>
              <a:t>Поиграем в ковбоев</a:t>
            </a:r>
          </a:p>
        </p:txBody>
      </p:sp>
      <p:sp>
        <p:nvSpPr>
          <p:cNvPr id="3" name="AutoShape 6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8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6" name="Picture 2" descr="Картинки по запросу ковбои дикий запад дуэль">
            <a:extLst>
              <a:ext uri="{FF2B5EF4-FFF2-40B4-BE49-F238E27FC236}">
                <a16:creationId xmlns:a16="http://schemas.microsoft.com/office/drawing/2014/main" id="{3EF0099A-6B74-4734-9CA5-A5E2D802B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047" y="1700808"/>
            <a:ext cx="6874720" cy="508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4767A4E-3E21-4435-8D5F-AF9E1F92FDB0}"/>
              </a:ext>
            </a:extLst>
          </p:cNvPr>
          <p:cNvSpPr/>
          <p:nvPr/>
        </p:nvSpPr>
        <p:spPr>
          <a:xfrm>
            <a:off x="523997" y="1053081"/>
            <a:ext cx="80720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211F21"/>
                </a:solidFill>
                <a:latin typeface="Roboto"/>
              </a:rPr>
              <a:t>Мы создаем игрушку на реакцию: кто быстрее нажмет кнопку по сигналу.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574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67" y="548680"/>
            <a:ext cx="8952929" cy="78069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/>
              <a:t>Схема</a:t>
            </a:r>
          </a:p>
        </p:txBody>
      </p:sp>
      <p:sp>
        <p:nvSpPr>
          <p:cNvPr id="3" name="AutoShape 6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8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B97BD18-84FF-4924-99FB-575BD9FA5B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8668" y="1717718"/>
            <a:ext cx="6562725" cy="416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4562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67" y="548680"/>
            <a:ext cx="8952929" cy="78069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/>
              <a:t>Схема</a:t>
            </a:r>
          </a:p>
        </p:txBody>
      </p:sp>
      <p:sp>
        <p:nvSpPr>
          <p:cNvPr id="3" name="AutoShape 6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8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3EE3977-ECD7-4BB9-9257-E1CADCE9BB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506" y="1728006"/>
            <a:ext cx="8401050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6184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67" y="548680"/>
            <a:ext cx="8952929" cy="78069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/>
              <a:t>Скетч 1</a:t>
            </a:r>
            <a:r>
              <a:rPr lang="en-US" sz="4800" b="1" dirty="0"/>
              <a:t>/2</a:t>
            </a:r>
            <a:endParaRPr lang="ru-RU" sz="4800" b="1" dirty="0"/>
          </a:p>
        </p:txBody>
      </p:sp>
      <p:sp>
        <p:nvSpPr>
          <p:cNvPr id="3" name="AutoShape 6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8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66775B-9B87-4243-8D9C-378916131DF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1050"/>
          <a:stretch/>
        </p:blipFill>
        <p:spPr>
          <a:xfrm>
            <a:off x="726464" y="1916832"/>
            <a:ext cx="7691072" cy="4198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069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567" y="548680"/>
            <a:ext cx="8952929" cy="78069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/>
              <a:t>Скетч </a:t>
            </a:r>
            <a:r>
              <a:rPr lang="en-US" sz="4800" b="1" dirty="0"/>
              <a:t>2/2</a:t>
            </a:r>
            <a:endParaRPr lang="ru-RU" sz="4800" b="1" dirty="0"/>
          </a:p>
        </p:txBody>
      </p:sp>
      <p:sp>
        <p:nvSpPr>
          <p:cNvPr id="3" name="AutoShape 6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8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1CA4232-3774-4349-8220-289BF8AE2C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950"/>
          <a:stretch/>
        </p:blipFill>
        <p:spPr>
          <a:xfrm>
            <a:off x="841010" y="1844824"/>
            <a:ext cx="7461980" cy="42484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9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36712"/>
            <a:ext cx="8952929" cy="78069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/>
              <a:t>Задание для тех,</a:t>
            </a:r>
            <a:br>
              <a:rPr lang="ru-RU" sz="4800" b="1" dirty="0"/>
            </a:br>
            <a:r>
              <a:rPr lang="ru-RU" sz="4800" b="1" dirty="0"/>
              <a:t>кто выходит за рамки</a:t>
            </a:r>
          </a:p>
        </p:txBody>
      </p:sp>
      <p:sp>
        <p:nvSpPr>
          <p:cNvPr id="3" name="AutoShape 6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8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1C6924-95DE-4DF3-974B-D03A838CA63F}"/>
              </a:ext>
            </a:extLst>
          </p:cNvPr>
          <p:cNvSpPr/>
          <p:nvPr/>
        </p:nvSpPr>
        <p:spPr>
          <a:xfrm>
            <a:off x="899592" y="2141382"/>
            <a:ext cx="7200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+mj-lt"/>
              <a:buAutoNum type="arabicPeriod"/>
            </a:pPr>
            <a:r>
              <a:rPr lang="ru-RU" sz="2400" b="1" dirty="0">
                <a:solidFill>
                  <a:srgbClr val="00B050"/>
                </a:solidFill>
                <a:latin typeface="Roboto"/>
              </a:rPr>
              <a:t> Сделайте напряженный вариант игры: пусть интервал между сигналами будет в диапазоне от 10 до 15 секунд.</a:t>
            </a:r>
          </a:p>
          <a:p>
            <a:pPr algn="just">
              <a:buFont typeface="+mj-lt"/>
              <a:buAutoNum type="arabicPeriod"/>
            </a:pPr>
            <a:endParaRPr lang="ru-RU" sz="2400" b="1" dirty="0">
              <a:solidFill>
                <a:srgbClr val="333333"/>
              </a:solidFill>
              <a:latin typeface="Roboto"/>
            </a:endParaRPr>
          </a:p>
          <a:p>
            <a:pPr algn="just">
              <a:buFont typeface="+mj-lt"/>
              <a:buAutoNum type="arabicPeriod"/>
            </a:pPr>
            <a:r>
              <a:rPr lang="ru-RU" sz="2400" b="1" dirty="0">
                <a:solidFill>
                  <a:srgbClr val="FF9900"/>
                </a:solidFill>
                <a:latin typeface="Roboto"/>
              </a:rPr>
              <a:t> В игре есть лазейка: кнопку можно зажать до сигнала «пли!» и таким образом сразу же выиграть. Дополните программу так, чтобы так выиграть было нельзя.</a:t>
            </a:r>
          </a:p>
          <a:p>
            <a:pPr algn="just">
              <a:buFont typeface="+mj-lt"/>
              <a:buAutoNum type="arabicPeriod"/>
            </a:pPr>
            <a:endParaRPr lang="ru-RU" sz="2400" b="1" dirty="0">
              <a:solidFill>
                <a:srgbClr val="333333"/>
              </a:solidFill>
              <a:latin typeface="Roboto"/>
            </a:endParaRPr>
          </a:p>
          <a:p>
            <a:pPr algn="just">
              <a:buFont typeface="+mj-lt"/>
              <a:buAutoNum type="arabicPeriod"/>
            </a:pPr>
            <a:r>
              <a:rPr lang="ru-RU" sz="2400" b="1" dirty="0">
                <a:solidFill>
                  <a:srgbClr val="FF0000"/>
                </a:solidFill>
                <a:latin typeface="Roboto"/>
              </a:rPr>
              <a:t> Добавьте в игру еще двух ковбоев!</a:t>
            </a:r>
            <a:endParaRPr lang="ru-RU" sz="2400" b="1" i="0" dirty="0">
              <a:solidFill>
                <a:srgbClr val="FF0000"/>
              </a:solidFill>
              <a:effectLst/>
              <a:latin typeface="Roboto"/>
            </a:endParaRPr>
          </a:p>
        </p:txBody>
      </p:sp>
    </p:spTree>
    <p:extLst>
      <p:ext uri="{BB962C8B-B14F-4D97-AF65-F5344CB8AC3E}">
        <p14:creationId xmlns:p14="http://schemas.microsoft.com/office/powerpoint/2010/main" val="1208539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535" y="191985"/>
            <a:ext cx="8952929" cy="780696"/>
          </a:xfrm>
        </p:spPr>
        <p:txBody>
          <a:bodyPr>
            <a:noAutofit/>
          </a:bodyPr>
          <a:lstStyle/>
          <a:p>
            <a:pPr algn="ctr"/>
            <a:r>
              <a:rPr lang="ru-RU" sz="4800" b="1" dirty="0"/>
              <a:t>Пояснения к коду</a:t>
            </a:r>
          </a:p>
        </p:txBody>
      </p:sp>
      <p:sp>
        <p:nvSpPr>
          <p:cNvPr id="3" name="AutoShape 6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8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14A2704-FFCE-45F2-ABFD-BAA0094BF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975" y="1176545"/>
            <a:ext cx="8532440" cy="5484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159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703" y="297484"/>
            <a:ext cx="8952929" cy="78069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/>
              <a:t>Типы данных</a:t>
            </a:r>
          </a:p>
        </p:txBody>
      </p:sp>
      <p:sp>
        <p:nvSpPr>
          <p:cNvPr id="3" name="AutoShape 6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8" descr="ÐÐ°ÑÑÐ¸Ð½ÐºÐ¸ Ð¿Ð¾ Ð·Ð°Ð¿ÑÐ¾ÑÑ Ð¼ÐµÐ´Ð°Ð»Ñ ÐºÐ¾Ð¿Ð»Ð¸ ÑÑÑÑÑ ÑÑÑ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170" name="Picture 2" descr="Похожее изображение">
            <a:extLst>
              <a:ext uri="{FF2B5EF4-FFF2-40B4-BE49-F238E27FC236}">
                <a16:creationId xmlns:a16="http://schemas.microsoft.com/office/drawing/2014/main" id="{85D8B4B8-0260-4A01-85AD-BE4006724D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" b="12820"/>
          <a:stretch/>
        </p:blipFill>
        <p:spPr bwMode="auto">
          <a:xfrm>
            <a:off x="731429" y="1556792"/>
            <a:ext cx="7675475" cy="4481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6274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2624</TotalTime>
  <Words>148</Words>
  <Application>Microsoft Office PowerPoint</Application>
  <PresentationFormat>On-screen Show (4:3)</PresentationFormat>
  <Paragraphs>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Constantia</vt:lpstr>
      <vt:lpstr>Roboto</vt:lpstr>
      <vt:lpstr>Wingdings 2</vt:lpstr>
      <vt:lpstr>Поток</vt:lpstr>
      <vt:lpstr>Техническое волшебство</vt:lpstr>
      <vt:lpstr>Поиграем в ковбоев</vt:lpstr>
      <vt:lpstr>Схема</vt:lpstr>
      <vt:lpstr>Схема</vt:lpstr>
      <vt:lpstr>Скетч 1/2</vt:lpstr>
      <vt:lpstr>Скетч 2/2</vt:lpstr>
      <vt:lpstr>Задание для тех, кто выходит за рамки</vt:lpstr>
      <vt:lpstr>Пояснения к коду</vt:lpstr>
      <vt:lpstr>Типы данных</vt:lpstr>
      <vt:lpstr>Техника безопасности. Предупреждение!</vt:lpstr>
      <vt:lpstr>Короткое замыкание!</vt:lpstr>
      <vt:lpstr>Техника безопасности. Предупреждение!</vt:lpstr>
    </vt:vector>
  </TitlesOfParts>
  <Company>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технического волшебства</dc:title>
  <dc:creator>BlackK</dc:creator>
  <cp:lastModifiedBy>Андрей Тужилин</cp:lastModifiedBy>
  <cp:revision>166</cp:revision>
  <dcterms:created xsi:type="dcterms:W3CDTF">2018-10-10T17:46:27Z</dcterms:created>
  <dcterms:modified xsi:type="dcterms:W3CDTF">2019-12-14T07:28:16Z</dcterms:modified>
</cp:coreProperties>
</file>