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7"/>
  </p:notesMasterIdLst>
  <p:sldIdLst>
    <p:sldId id="256" r:id="rId2"/>
    <p:sldId id="408" r:id="rId3"/>
    <p:sldId id="423" r:id="rId4"/>
    <p:sldId id="424" r:id="rId5"/>
    <p:sldId id="425" r:id="rId6"/>
    <p:sldId id="426" r:id="rId7"/>
    <p:sldId id="427" r:id="rId8"/>
    <p:sldId id="428" r:id="rId9"/>
    <p:sldId id="429" r:id="rId10"/>
    <p:sldId id="430" r:id="rId11"/>
    <p:sldId id="431" r:id="rId12"/>
    <p:sldId id="400" r:id="rId13"/>
    <p:sldId id="401" r:id="rId14"/>
    <p:sldId id="432" r:id="rId15"/>
    <p:sldId id="40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0067" autoAdjust="0"/>
  </p:normalViewPr>
  <p:slideViewPr>
    <p:cSldViewPr>
      <p:cViewPr varScale="1">
        <p:scale>
          <a:sx n="85" d="100"/>
          <a:sy n="85" d="100"/>
        </p:scale>
        <p:origin x="93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BE881-3720-4E4E-AE71-71A61AE86E6E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F1ACC-45D0-4B71-A300-EA03EA3AB0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198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6A78C8-9DFB-4B64-88D2-749AA2130DA8}" type="datetimeFigureOut">
              <a:rPr lang="ru-RU" smtClean="0"/>
              <a:t>13.02.2021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Основы технического волшебства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228536"/>
            <a:ext cx="8928992" cy="1752600"/>
          </a:xfrm>
        </p:spPr>
        <p:txBody>
          <a:bodyPr/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(Проектная электроника / Электроника для начинающих)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Занятие 13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04081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924944"/>
            <a:ext cx="8363768" cy="936104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54682" y="271354"/>
            <a:ext cx="8197832" cy="63736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Пример управления сервоприводом.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402" y="908720"/>
            <a:ext cx="6794392" cy="57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9245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15833"/>
              </p:ext>
            </p:extLst>
          </p:nvPr>
        </p:nvGraphicFramePr>
        <p:xfrm>
          <a:off x="454682" y="1196752"/>
          <a:ext cx="8077758" cy="5367395"/>
        </p:xfrm>
        <a:graphic>
          <a:graphicData uri="http://schemas.openxmlformats.org/drawingml/2006/table">
            <a:tbl>
              <a:tblPr/>
              <a:tblGrid>
                <a:gridCol w="2692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17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dirty="0">
                          <a:effectLst/>
                        </a:rPr>
                        <a:t>Функция </a:t>
                      </a:r>
                      <a:r>
                        <a:rPr lang="en-US" sz="2800" b="0" dirty="0">
                          <a:effectLst/>
                        </a:rPr>
                        <a:t>Arduino</a:t>
                      </a:r>
                    </a:p>
                  </a:txBody>
                  <a:tcPr marL="37528" marR="37528" marT="18568" marB="185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>
                          <a:effectLst/>
                        </a:rPr>
                        <a:t>Сервопривод 180°</a:t>
                      </a:r>
                    </a:p>
                  </a:txBody>
                  <a:tcPr marL="37528" marR="37528" marT="18568" marB="185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>
                          <a:effectLst/>
                        </a:rPr>
                        <a:t>Сервопривод 360°</a:t>
                      </a:r>
                    </a:p>
                  </a:txBody>
                  <a:tcPr marL="37528" marR="37528" marT="18568" marB="185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2273">
                <a:tc>
                  <a:txBody>
                    <a:bodyPr/>
                    <a:lstStyle/>
                    <a:p>
                      <a:pPr fontAlgn="ctr"/>
                      <a:r>
                        <a:rPr lang="en-US" sz="2800" dirty="0" err="1">
                          <a:effectLst/>
                        </a:rPr>
                        <a:t>Servo.write</a:t>
                      </a:r>
                      <a:r>
                        <a:rPr lang="en-US" sz="2800" dirty="0">
                          <a:effectLst/>
                        </a:rPr>
                        <a:t>(0)</a:t>
                      </a:r>
                    </a:p>
                  </a:txBody>
                  <a:tcPr marL="37528" marR="37528" marT="18568" marB="185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dirty="0">
                          <a:effectLst/>
                        </a:rPr>
                        <a:t>Крайне левое положение</a:t>
                      </a:r>
                    </a:p>
                  </a:txBody>
                  <a:tcPr marL="37528" marR="37528" marT="18568" marB="185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2800">
                          <a:effectLst/>
                        </a:rPr>
                        <a:t>Полный ход в одном направлении</a:t>
                      </a:r>
                    </a:p>
                  </a:txBody>
                  <a:tcPr marL="37528" marR="37528" marT="18568" marB="185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2273">
                <a:tc>
                  <a:txBody>
                    <a:bodyPr/>
                    <a:lstStyle/>
                    <a:p>
                      <a:pPr fontAlgn="ctr"/>
                      <a:r>
                        <a:rPr lang="en-US" sz="2800">
                          <a:effectLst/>
                        </a:rPr>
                        <a:t>Servo.write(90)</a:t>
                      </a:r>
                    </a:p>
                  </a:txBody>
                  <a:tcPr marL="37528" marR="37528" marT="18568" marB="185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dirty="0" err="1">
                          <a:effectLst/>
                        </a:rPr>
                        <a:t>Середнее</a:t>
                      </a:r>
                      <a:r>
                        <a:rPr lang="ru-RU" sz="2800" dirty="0">
                          <a:effectLst/>
                        </a:rPr>
                        <a:t> положение</a:t>
                      </a:r>
                    </a:p>
                  </a:txBody>
                  <a:tcPr marL="37528" marR="37528" marT="18568" marB="185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2800" dirty="0">
                          <a:effectLst/>
                        </a:rPr>
                        <a:t>Остановка сервопривода</a:t>
                      </a:r>
                    </a:p>
                  </a:txBody>
                  <a:tcPr marL="37528" marR="37528" marT="18568" marB="185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2273">
                <a:tc>
                  <a:txBody>
                    <a:bodyPr/>
                    <a:lstStyle/>
                    <a:p>
                      <a:pPr fontAlgn="ctr"/>
                      <a:r>
                        <a:rPr lang="en-US" sz="2800">
                          <a:effectLst/>
                        </a:rPr>
                        <a:t>Servo.write(180)</a:t>
                      </a:r>
                    </a:p>
                  </a:txBody>
                  <a:tcPr marL="37528" marR="37528" marT="18568" marB="185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>
                          <a:effectLst/>
                        </a:rPr>
                        <a:t>Крайне правое положение</a:t>
                      </a:r>
                    </a:p>
                  </a:txBody>
                  <a:tcPr marL="37528" marR="37528" marT="18568" marB="185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2800" dirty="0">
                          <a:effectLst/>
                        </a:rPr>
                        <a:t>Полный ход в обратном направлении</a:t>
                      </a:r>
                    </a:p>
                  </a:txBody>
                  <a:tcPr marL="37528" marR="37528" marT="18568" marB="1856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Заголовок 1"/>
          <p:cNvSpPr txBox="1">
            <a:spLocks/>
          </p:cNvSpPr>
          <p:nvPr/>
        </p:nvSpPr>
        <p:spPr>
          <a:xfrm>
            <a:off x="454682" y="271354"/>
            <a:ext cx="8197832" cy="63736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Сервопривод постоянного вращения.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16225" y="2924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546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964488" cy="86409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Пантограф</a:t>
            </a:r>
            <a:b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09490" y="2060848"/>
            <a:ext cx="268298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В этом эксперименте мы вращаем сервопривод на угол, задаваемый потенциометром.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4997034" cy="560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822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43446"/>
            <a:ext cx="7488832" cy="54925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Пантограф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196752"/>
            <a:ext cx="1440160" cy="8640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Скетч: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4" y="728663"/>
            <a:ext cx="5069929" cy="5866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15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43446"/>
            <a:ext cx="7488832" cy="54925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Пантограф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35" y="1700808"/>
            <a:ext cx="8900095" cy="3033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228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43446"/>
            <a:ext cx="7488832" cy="54925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Пантограф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11" y="1484784"/>
            <a:ext cx="8764877" cy="4474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813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iki.amperka.ru/_media/%D1%80%D0%BE%D0%B1%D0%BE%D1%82%D0%BE%D1%82%D0%B5%D1%85%D0%BD%D0%B8%D0%BA%D0%B0:img:servo:exam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67716"/>
            <a:ext cx="6696744" cy="6027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924944"/>
            <a:ext cx="8363768" cy="936104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54682" y="271354"/>
            <a:ext cx="8197832" cy="7806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Сервопривод.</a:t>
            </a:r>
          </a:p>
        </p:txBody>
      </p:sp>
    </p:spTree>
    <p:extLst>
      <p:ext uri="{BB962C8B-B14F-4D97-AF65-F5344CB8AC3E}">
        <p14:creationId xmlns:p14="http://schemas.microsoft.com/office/powerpoint/2010/main" val="152999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924944"/>
            <a:ext cx="8363768" cy="936104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54682" y="271354"/>
            <a:ext cx="8197832" cy="7806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Устройство сервопривода.</a:t>
            </a:r>
          </a:p>
        </p:txBody>
      </p:sp>
      <p:pic>
        <p:nvPicPr>
          <p:cNvPr id="2050" name="Picture 2" descr="http://wiki.amperka.ru/_media/%D1%80%D0%BE%D0%B1%D0%BE%D1%82%D0%BE%D1%82%D0%B5%D1%85%D0%BD%D0%B8%D0%BA%D0%B0:img:servo:servo-internal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14" y="1068913"/>
            <a:ext cx="6912768" cy="548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34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924944"/>
            <a:ext cx="8363768" cy="936104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54682" y="271354"/>
            <a:ext cx="8197832" cy="7806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Управление сервоприводом.</a:t>
            </a:r>
          </a:p>
        </p:txBody>
      </p:sp>
      <p:pic>
        <p:nvPicPr>
          <p:cNvPr id="3074" name="Picture 2" descr="http://wiki.amperka.ru/_media/%D1%80%D0%BE%D0%B1%D0%BE%D1%82%D0%BE%D1%82%D0%B5%D1%85%D0%BD%D0%B8%D0%BA%D0%B0:img:servo:servo-signal-pd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25" y="1700808"/>
            <a:ext cx="8096545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34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924944"/>
            <a:ext cx="8363768" cy="936104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54682" y="271354"/>
            <a:ext cx="8197832" cy="7806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Характеристики сервоприводов. Крутящий момент и скорость поворота</a:t>
            </a:r>
          </a:p>
        </p:txBody>
      </p:sp>
      <p:pic>
        <p:nvPicPr>
          <p:cNvPr id="4098" name="Picture 2" descr="http://wiki.amperka.ru/_media/%D1%80%D0%BE%D0%B1%D0%BE%D1%82%D0%BE%D1%82%D0%B5%D1%85%D0%BD%D0%B8%D0%BA%D0%B0:img:servo:servo-forc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68760"/>
            <a:ext cx="5904656" cy="507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7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924944"/>
            <a:ext cx="8363768" cy="936104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54682" y="271354"/>
            <a:ext cx="8197832" cy="7806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Характеристики сервоприводов. Крутящий момент и скорость поворота</a:t>
            </a:r>
          </a:p>
        </p:txBody>
      </p:sp>
      <p:pic>
        <p:nvPicPr>
          <p:cNvPr id="5122" name="Picture 2" descr="http://wiki.amperka.ru/_media/%D1%80%D0%BE%D0%B1%D0%BE%D1%82%D0%BE%D1%82%D0%B5%D1%85%D0%BD%D0%B8%D0%BA%D0%B0:img:servo:analog_digital3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0" r="12904" b="-5463"/>
          <a:stretch/>
        </p:blipFill>
        <p:spPr bwMode="auto">
          <a:xfrm>
            <a:off x="86497" y="2132855"/>
            <a:ext cx="8566018" cy="280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86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924944"/>
            <a:ext cx="8363768" cy="936104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54682" y="271354"/>
            <a:ext cx="8197832" cy="78069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Характеристики сервоприводов. Материалы шестерней</a:t>
            </a:r>
          </a:p>
        </p:txBody>
      </p:sp>
      <p:pic>
        <p:nvPicPr>
          <p:cNvPr id="6146" name="Picture 2" descr="http://wiki.amperka.ru/_media/%D1%80%D0%BE%D0%B1%D0%BE%D1%82%D0%BE%D1%82%D0%B5%D1%85%D0%BD%D0%B8%D0%BA%D0%B0:img:servo:materia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7632848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333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924944"/>
            <a:ext cx="8363768" cy="936104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54682" y="271354"/>
            <a:ext cx="8197832" cy="63736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Подключение к </a:t>
            </a:r>
            <a:r>
              <a:rPr lang="en-US" sz="2800" b="1" dirty="0"/>
              <a:t>Arduino</a:t>
            </a:r>
            <a:endParaRPr lang="ru-RU" sz="2800" b="1" dirty="0"/>
          </a:p>
        </p:txBody>
      </p:sp>
      <p:pic>
        <p:nvPicPr>
          <p:cNvPr id="7170" name="Picture 2" descr="http://wiki.amperka.ru/_media/%D1%80%D0%BE%D0%B1%D0%BE%D1%82%D0%BE%D1%82%D0%B5%D1%85%D0%BD%D0%B8%D0%BA%D0%B0:%D1%81%D0%B5%D1%80%D0%B2%D0%BE%D0%BF%D1%80%D0%B8%D0%B2%D0%BE%D0%B4%D1%8B:powerserv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21626"/>
            <a:ext cx="5486772" cy="4903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386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924944"/>
            <a:ext cx="8363768" cy="936104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54682" y="271354"/>
            <a:ext cx="8197832" cy="63736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Управление при помощи библиотеки </a:t>
            </a:r>
            <a:r>
              <a:rPr lang="en-US" sz="2800" b="1" dirty="0"/>
              <a:t>Servo</a:t>
            </a:r>
            <a:endParaRPr lang="ru-RU" sz="28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26" y="1124744"/>
            <a:ext cx="8710143" cy="5297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7684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217</TotalTime>
  <Words>124</Words>
  <Application>Microsoft Office PowerPoint</Application>
  <PresentationFormat>On-screen Show (4:3)</PresentationFormat>
  <Paragraphs>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Constantia</vt:lpstr>
      <vt:lpstr>Tahoma</vt:lpstr>
      <vt:lpstr>Wingdings 2</vt:lpstr>
      <vt:lpstr>Поток</vt:lpstr>
      <vt:lpstr>Основы технического волшебства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Пантограф </vt:lpstr>
      <vt:lpstr>Пантограф</vt:lpstr>
      <vt:lpstr>Пантограф</vt:lpstr>
      <vt:lpstr>Пантограф</vt:lpstr>
    </vt:vector>
  </TitlesOfParts>
  <Company>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технического волшебства</dc:title>
  <dc:creator>BlackK</dc:creator>
  <cp:lastModifiedBy>Андрей Тужилин</cp:lastModifiedBy>
  <cp:revision>196</cp:revision>
  <dcterms:created xsi:type="dcterms:W3CDTF">2018-10-10T17:46:27Z</dcterms:created>
  <dcterms:modified xsi:type="dcterms:W3CDTF">2021-02-13T06:31:41Z</dcterms:modified>
</cp:coreProperties>
</file>