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1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3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1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6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7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18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1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3" r:id="rId4"/>
    <p:sldId id="257" r:id="rId5"/>
    <p:sldId id="259" r:id="rId6"/>
    <p:sldId id="261" r:id="rId7"/>
    <p:sldId id="268" r:id="rId8"/>
    <p:sldId id="294" r:id="rId9"/>
    <p:sldId id="274" r:id="rId10"/>
    <p:sldId id="273" r:id="rId11"/>
    <p:sldId id="290" r:id="rId12"/>
    <p:sldId id="283" r:id="rId13"/>
    <p:sldId id="288" r:id="rId14"/>
    <p:sldId id="272" r:id="rId15"/>
    <p:sldId id="286" r:id="rId16"/>
    <p:sldId id="291" r:id="rId17"/>
    <p:sldId id="284" r:id="rId18"/>
    <p:sldId id="28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B51"/>
    <a:srgbClr val="B68338"/>
    <a:srgbClr val="AD6C61"/>
    <a:srgbClr val="44A8BC"/>
    <a:srgbClr val="62AA7D"/>
    <a:srgbClr val="67A8AB"/>
    <a:srgbClr val="827393"/>
    <a:srgbClr val="329A34"/>
    <a:srgbClr val="28882D"/>
    <a:srgbClr val="3C7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966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5FFA9-8728-4F64-BCEB-93839579BE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24C655-A872-4217-BCCE-861F98EF041E}">
      <dgm:prSet phldrT="[Текст]"/>
      <dgm:spPr>
        <a:solidFill>
          <a:srgbClr val="44A8BC"/>
        </a:solidFill>
      </dgm:spPr>
      <dgm:t>
        <a:bodyPr/>
        <a:lstStyle/>
        <a:p>
          <a:r>
            <a:rPr lang="ru-RU" dirty="0"/>
            <a:t>АКТУАЛЬНОСТЬ ПРОЕКТА</a:t>
          </a:r>
        </a:p>
      </dgm:t>
    </dgm:pt>
    <dgm:pt modelId="{C6193B96-D4D8-49E0-833C-50CDA62E2943}" type="parTrans" cxnId="{590F96CF-6E51-461D-A5D3-E622BF1449EF}">
      <dgm:prSet/>
      <dgm:spPr/>
      <dgm:t>
        <a:bodyPr/>
        <a:lstStyle/>
        <a:p>
          <a:endParaRPr lang="ru-RU"/>
        </a:p>
      </dgm:t>
    </dgm:pt>
    <dgm:pt modelId="{A7E56B2E-CA56-43A4-9EDC-301F1EB93343}" type="sibTrans" cxnId="{590F96CF-6E51-461D-A5D3-E622BF1449EF}">
      <dgm:prSet/>
      <dgm:spPr/>
      <dgm:t>
        <a:bodyPr/>
        <a:lstStyle/>
        <a:p>
          <a:endParaRPr lang="ru-RU"/>
        </a:p>
      </dgm:t>
    </dgm:pt>
    <dgm:pt modelId="{4544D659-0646-4D84-8105-7B7BFAFF5EE3}" type="pres">
      <dgm:prSet presAssocID="{7C45FFA9-8728-4F64-BCEB-93839579B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0A6FFC-A594-4BD4-85BF-950285CE99E9}" type="pres">
      <dgm:prSet presAssocID="{3F24C655-A872-4217-BCCE-861F98EF041E}" presName="parentText" presStyleLbl="node1" presStyleIdx="0" presStyleCnt="1" custScaleY="35828" custLinFactNeighborX="4493" custLinFactNeighborY="-7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057AE-7088-4B31-94E5-701709859DC9}" type="presOf" srcId="{3F24C655-A872-4217-BCCE-861F98EF041E}" destId="{AA0A6FFC-A594-4BD4-85BF-950285CE99E9}" srcOrd="0" destOrd="0" presId="urn:microsoft.com/office/officeart/2005/8/layout/vList2"/>
    <dgm:cxn modelId="{40DD5DAD-FA6A-45F4-8CEA-888531AFF3C9}" type="presOf" srcId="{7C45FFA9-8728-4F64-BCEB-93839579BECB}" destId="{4544D659-0646-4D84-8105-7B7BFAFF5EE3}" srcOrd="0" destOrd="0" presId="urn:microsoft.com/office/officeart/2005/8/layout/vList2"/>
    <dgm:cxn modelId="{590F96CF-6E51-461D-A5D3-E622BF1449EF}" srcId="{7C45FFA9-8728-4F64-BCEB-93839579BECB}" destId="{3F24C655-A872-4217-BCCE-861F98EF041E}" srcOrd="0" destOrd="0" parTransId="{C6193B96-D4D8-49E0-833C-50CDA62E2943}" sibTransId="{A7E56B2E-CA56-43A4-9EDC-301F1EB93343}"/>
    <dgm:cxn modelId="{831DFD86-2853-4EBD-BFFD-BDC3ECE7168C}" type="presParOf" srcId="{4544D659-0646-4D84-8105-7B7BFAFF5EE3}" destId="{AA0A6FFC-A594-4BD4-85BF-950285CE99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3200" dirty="0" smtClean="0"/>
            <a:t>ПЕРВЫЙ ПРОТОТИП</a:t>
          </a:r>
          <a:endParaRPr lang="ru-RU" sz="3200" dirty="0"/>
        </a:p>
        <a:p>
          <a:pPr algn="ctr">
            <a:lnSpc>
              <a:spcPct val="90000"/>
            </a:lnSpc>
          </a:pPr>
          <a:r>
            <a:rPr lang="ru-RU" sz="3200" dirty="0"/>
            <a:t>(резистивный датчик)</a:t>
          </a:r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pPr algn="ctr"/>
          <a:endParaRPr lang="ru-RU" sz="32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pPr algn="ctr"/>
          <a:endParaRPr lang="ru-RU" sz="32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90238" custLinFactNeighborX="-348" custLinFactNeighborY="-93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7AD80F05-B9B3-4FAB-9903-CB1FDCF4810B}" type="presOf" srcId="{54310447-3FAA-4666-A123-31E6F7C2DED5}" destId="{3B332275-0C98-45C9-B29B-431418009E9C}" srcOrd="0" destOrd="0" presId="urn:microsoft.com/office/officeart/2005/8/layout/vList2"/>
    <dgm:cxn modelId="{0170A311-0358-426B-84B0-758BF9A1BC3E}" type="presOf" srcId="{CC7E9918-0541-4D34-9894-0839AEBB93B2}" destId="{58225740-92F8-45D3-9DE5-83A1B875BC29}" srcOrd="0" destOrd="0" presId="urn:microsoft.com/office/officeart/2005/8/layout/vList2"/>
    <dgm:cxn modelId="{AF2B91CA-FE6B-411A-ADF5-98E5C83341D3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754029-3796-43DC-ADF4-A84582CE49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7C9D0-7F7F-4A3A-94C6-3785B6BBB3D9}">
      <dgm:prSet phldrT="[Текст]" custT="1"/>
      <dgm:spPr>
        <a:solidFill>
          <a:srgbClr val="44A8BC"/>
        </a:solidFill>
      </dgm:spPr>
      <dgm:t>
        <a:bodyPr/>
        <a:lstStyle/>
        <a:p>
          <a:r>
            <a:rPr lang="ru-RU" sz="2800" dirty="0"/>
            <a:t>Пластина</a:t>
          </a:r>
          <a:r>
            <a:rPr lang="ru-RU" sz="2600" dirty="0"/>
            <a:t> из </a:t>
          </a:r>
          <a:r>
            <a:rPr lang="ru-RU" sz="2600" dirty="0" smtClean="0"/>
            <a:t>металла</a:t>
          </a:r>
          <a:endParaRPr lang="ru-RU" sz="2600" dirty="0"/>
        </a:p>
      </dgm:t>
    </dgm:pt>
    <dgm:pt modelId="{D16C98F0-5A3C-4EAF-9440-9A1CFBD7D745}" type="parTrans" cxnId="{C1196F08-743A-4845-BD91-63C5CC3460A0}">
      <dgm:prSet/>
      <dgm:spPr/>
      <dgm:t>
        <a:bodyPr/>
        <a:lstStyle/>
        <a:p>
          <a:endParaRPr lang="ru-RU"/>
        </a:p>
      </dgm:t>
    </dgm:pt>
    <dgm:pt modelId="{CF35F4A9-689F-46C2-80EB-251D886E0CB2}" type="sibTrans" cxnId="{C1196F08-743A-4845-BD91-63C5CC3460A0}">
      <dgm:prSet/>
      <dgm:spPr/>
      <dgm:t>
        <a:bodyPr/>
        <a:lstStyle/>
        <a:p>
          <a:endParaRPr lang="ru-RU"/>
        </a:p>
      </dgm:t>
    </dgm:pt>
    <dgm:pt modelId="{1DCF5A10-EAE5-4B80-9865-EF9D63A58887}" type="pres">
      <dgm:prSet presAssocID="{6B754029-3796-43DC-ADF4-A84582CE49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828DC-7A9C-468F-B54B-5BCC4E3DE14F}" type="pres">
      <dgm:prSet presAssocID="{2FF7C9D0-7F7F-4A3A-94C6-3785B6BBB3D9}" presName="parentText" presStyleLbl="node1" presStyleIdx="0" presStyleCnt="1" custLinFactNeighborX="13157" custLinFactNeighborY="-79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96F08-743A-4845-BD91-63C5CC3460A0}" srcId="{6B754029-3796-43DC-ADF4-A84582CE4913}" destId="{2FF7C9D0-7F7F-4A3A-94C6-3785B6BBB3D9}" srcOrd="0" destOrd="0" parTransId="{D16C98F0-5A3C-4EAF-9440-9A1CFBD7D745}" sibTransId="{CF35F4A9-689F-46C2-80EB-251D886E0CB2}"/>
    <dgm:cxn modelId="{AF153C02-5DE2-415E-B0D7-722EF8E4B36D}" type="presOf" srcId="{2FF7C9D0-7F7F-4A3A-94C6-3785B6BBB3D9}" destId="{DBB828DC-7A9C-468F-B54B-5BCC4E3DE14F}" srcOrd="0" destOrd="0" presId="urn:microsoft.com/office/officeart/2005/8/layout/vList2"/>
    <dgm:cxn modelId="{2D00949F-C48F-4730-B1E5-7A6720AD312F}" type="presOf" srcId="{6B754029-3796-43DC-ADF4-A84582CE4913}" destId="{1DCF5A10-EAE5-4B80-9865-EF9D63A58887}" srcOrd="0" destOrd="0" presId="urn:microsoft.com/office/officeart/2005/8/layout/vList2"/>
    <dgm:cxn modelId="{7606554B-2489-47A1-96B1-CD37F36AFAF9}" type="presParOf" srcId="{1DCF5A10-EAE5-4B80-9865-EF9D63A58887}" destId="{DBB828DC-7A9C-468F-B54B-5BCC4E3DE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7A001F-045F-4798-A992-81C65F742E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91EC81-0D0E-4553-B53D-B0D11AA30122}">
      <dgm:prSet phldrT="[Текст]" custT="1"/>
      <dgm:spPr>
        <a:solidFill>
          <a:srgbClr val="C7AF4B"/>
        </a:solidFill>
      </dgm:spPr>
      <dgm:t>
        <a:bodyPr/>
        <a:lstStyle/>
        <a:p>
          <a:r>
            <a:rPr lang="ru-RU" sz="2800" dirty="0" smtClean="0"/>
            <a:t>Провода</a:t>
          </a:r>
          <a:endParaRPr lang="ru-RU" sz="2800" dirty="0"/>
        </a:p>
      </dgm:t>
    </dgm:pt>
    <dgm:pt modelId="{93D4BB35-E9FE-4AF2-B947-D5AD2C6039FF}" type="parTrans" cxnId="{0F7D4A26-092D-4680-8163-697AE437E356}">
      <dgm:prSet/>
      <dgm:spPr/>
      <dgm:t>
        <a:bodyPr/>
        <a:lstStyle/>
        <a:p>
          <a:endParaRPr lang="ru-RU"/>
        </a:p>
      </dgm:t>
    </dgm:pt>
    <dgm:pt modelId="{4327E1DC-AC6A-4503-826D-1B3D082001B3}" type="sibTrans" cxnId="{0F7D4A26-092D-4680-8163-697AE437E356}">
      <dgm:prSet/>
      <dgm:spPr/>
      <dgm:t>
        <a:bodyPr/>
        <a:lstStyle/>
        <a:p>
          <a:endParaRPr lang="ru-RU"/>
        </a:p>
      </dgm:t>
    </dgm:pt>
    <dgm:pt modelId="{BC90C631-C7D5-4092-B56A-9E7E225883A9}" type="pres">
      <dgm:prSet presAssocID="{F57A001F-045F-4798-A992-81C65F742E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1F83E-3D6F-4210-A1A3-D17680546A93}" type="pres">
      <dgm:prSet presAssocID="{AD91EC81-0D0E-4553-B53D-B0D11AA30122}" presName="parentText" presStyleLbl="node1" presStyleIdx="0" presStyleCnt="1" custLinFactNeighborX="-1777" custLinFactNeighborY="-269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2CD9C-56F2-4D4E-897D-0258841F61AF}" type="presOf" srcId="{AD91EC81-0D0E-4553-B53D-B0D11AA30122}" destId="{B0F1F83E-3D6F-4210-A1A3-D17680546A93}" srcOrd="0" destOrd="0" presId="urn:microsoft.com/office/officeart/2005/8/layout/vList2"/>
    <dgm:cxn modelId="{0F7D4A26-092D-4680-8163-697AE437E356}" srcId="{F57A001F-045F-4798-A992-81C65F742E9E}" destId="{AD91EC81-0D0E-4553-B53D-B0D11AA30122}" srcOrd="0" destOrd="0" parTransId="{93D4BB35-E9FE-4AF2-B947-D5AD2C6039FF}" sibTransId="{4327E1DC-AC6A-4503-826D-1B3D082001B3}"/>
    <dgm:cxn modelId="{27933FB1-9E4D-4880-BB9A-CAA592E51363}" type="presOf" srcId="{F57A001F-045F-4798-A992-81C65F742E9E}" destId="{BC90C631-C7D5-4092-B56A-9E7E225883A9}" srcOrd="0" destOrd="0" presId="urn:microsoft.com/office/officeart/2005/8/layout/vList2"/>
    <dgm:cxn modelId="{058ED6B6-EF1F-4B2C-9049-E48341C7A11D}" type="presParOf" srcId="{BC90C631-C7D5-4092-B56A-9E7E225883A9}" destId="{B0F1F83E-3D6F-4210-A1A3-D17680546A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754029-3796-43DC-ADF4-A84582CE49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7C9D0-7F7F-4A3A-94C6-3785B6BBB3D9}">
      <dgm:prSet phldrT="[Текст]"/>
      <dgm:spPr>
        <a:solidFill>
          <a:srgbClr val="329A34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Резистор на 1</a:t>
          </a:r>
          <a:r>
            <a:rPr lang="en-US" dirty="0"/>
            <a:t>0</a:t>
          </a:r>
          <a:r>
            <a:rPr lang="ru-RU" dirty="0"/>
            <a:t> </a:t>
          </a:r>
          <a:r>
            <a:rPr lang="ru-RU" dirty="0" smtClean="0"/>
            <a:t>кОм</a:t>
          </a:r>
          <a:endParaRPr lang="ru-RU" dirty="0"/>
        </a:p>
      </dgm:t>
    </dgm:pt>
    <dgm:pt modelId="{D16C98F0-5A3C-4EAF-9440-9A1CFBD7D745}" type="parTrans" cxnId="{C1196F08-743A-4845-BD91-63C5CC3460A0}">
      <dgm:prSet/>
      <dgm:spPr/>
      <dgm:t>
        <a:bodyPr/>
        <a:lstStyle/>
        <a:p>
          <a:endParaRPr lang="ru-RU"/>
        </a:p>
      </dgm:t>
    </dgm:pt>
    <dgm:pt modelId="{CF35F4A9-689F-46C2-80EB-251D886E0CB2}" type="sibTrans" cxnId="{C1196F08-743A-4845-BD91-63C5CC3460A0}">
      <dgm:prSet/>
      <dgm:spPr/>
      <dgm:t>
        <a:bodyPr/>
        <a:lstStyle/>
        <a:p>
          <a:endParaRPr lang="ru-RU"/>
        </a:p>
      </dgm:t>
    </dgm:pt>
    <dgm:pt modelId="{1DCF5A10-EAE5-4B80-9865-EF9D63A58887}" type="pres">
      <dgm:prSet presAssocID="{6B754029-3796-43DC-ADF4-A84582CE49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828DC-7A9C-468F-B54B-5BCC4E3DE14F}" type="pres">
      <dgm:prSet presAssocID="{2FF7C9D0-7F7F-4A3A-94C6-3785B6BBB3D9}" presName="parentText" presStyleLbl="node1" presStyleIdx="0" presStyleCnt="1" custLinFactNeighborX="84" custLinFactNeighborY="-8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9D1EE-F34A-4F82-BFA1-9BCF947EC412}" type="presOf" srcId="{2FF7C9D0-7F7F-4A3A-94C6-3785B6BBB3D9}" destId="{DBB828DC-7A9C-468F-B54B-5BCC4E3DE14F}" srcOrd="0" destOrd="0" presId="urn:microsoft.com/office/officeart/2005/8/layout/vList2"/>
    <dgm:cxn modelId="{C1196F08-743A-4845-BD91-63C5CC3460A0}" srcId="{6B754029-3796-43DC-ADF4-A84582CE4913}" destId="{2FF7C9D0-7F7F-4A3A-94C6-3785B6BBB3D9}" srcOrd="0" destOrd="0" parTransId="{D16C98F0-5A3C-4EAF-9440-9A1CFBD7D745}" sibTransId="{CF35F4A9-689F-46C2-80EB-251D886E0CB2}"/>
    <dgm:cxn modelId="{32892B21-5C13-4B20-8FAA-823094C02F86}" type="presOf" srcId="{6B754029-3796-43DC-ADF4-A84582CE4913}" destId="{1DCF5A10-EAE5-4B80-9865-EF9D63A58887}" srcOrd="0" destOrd="0" presId="urn:microsoft.com/office/officeart/2005/8/layout/vList2"/>
    <dgm:cxn modelId="{19E59C97-54A1-4C46-BE63-91AC105C24C4}" type="presParOf" srcId="{1DCF5A10-EAE5-4B80-9865-EF9D63A58887}" destId="{DBB828DC-7A9C-468F-B54B-5BCC4E3DE1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/>
          <a:r>
            <a:rPr lang="ru-RU" sz="3200" dirty="0" smtClean="0"/>
            <a:t>СХЕМА ПЕРВОГО </a:t>
          </a:r>
          <a:r>
            <a:rPr lang="ru-RU" sz="3200" dirty="0"/>
            <a:t>ПРОТОТИПА ДАТЧИКА</a:t>
          </a:r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endParaRPr lang="ru-RU" sz="32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endParaRPr lang="ru-RU" sz="32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244697" custLinFactNeighborX="-771" custLinFactNeighborY="-15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37410397-31FF-46F2-BAEF-F2E3B27F892C}" type="presOf" srcId="{CC7E9918-0541-4D34-9894-0839AEBB93B2}" destId="{58225740-92F8-45D3-9DE5-83A1B875BC29}" srcOrd="0" destOrd="0" presId="urn:microsoft.com/office/officeart/2005/8/layout/vList2"/>
    <dgm:cxn modelId="{28C24509-0744-4631-9810-59F734C108AB}" type="presOf" srcId="{54310447-3FAA-4666-A123-31E6F7C2DED5}" destId="{3B332275-0C98-45C9-B29B-431418009E9C}" srcOrd="0" destOrd="0" presId="urn:microsoft.com/office/officeart/2005/8/layout/vList2"/>
    <dgm:cxn modelId="{9DFF11D1-0CDD-46F9-9904-196C04FA3975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C5DAC6-2183-41B3-9A3A-04FEB53DBC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B1F59-C550-4B8A-A85F-DF830EF3848C}">
      <dgm:prSet phldrT="[Текст]"/>
      <dgm:spPr/>
      <dgm:t>
        <a:bodyPr/>
        <a:lstStyle/>
        <a:p>
          <a:r>
            <a:rPr lang="ru-RU" dirty="0" smtClean="0"/>
            <a:t>Р          Понижение напряжения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AC3AB-81E8-4990-9BA9-F835DF90D4A5}" type="parTrans" cxnId="{5543ADEF-24B5-45D7-B8F7-B073AB603651}">
      <dgm:prSet/>
      <dgm:spPr/>
      <dgm:t>
        <a:bodyPr/>
        <a:lstStyle/>
        <a:p>
          <a:endParaRPr lang="ru-RU"/>
        </a:p>
      </dgm:t>
    </dgm:pt>
    <dgm:pt modelId="{728FC2E4-9ACF-45B7-B2AD-D5FE519F025F}" type="sibTrans" cxnId="{5543ADEF-24B5-45D7-B8F7-B073AB603651}">
      <dgm:prSet/>
      <dgm:spPr/>
      <dgm:t>
        <a:bodyPr/>
        <a:lstStyle/>
        <a:p>
          <a:endParaRPr lang="ru-RU"/>
        </a:p>
      </dgm:t>
    </dgm:pt>
    <dgm:pt modelId="{33D69992-C40E-427A-B282-F9464C201D39}" type="pres">
      <dgm:prSet presAssocID="{44C5DAC6-2183-41B3-9A3A-04FEB53DB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70EB1-0FAA-4B22-A58C-93B2CF4943E0}" type="pres">
      <dgm:prSet presAssocID="{0DCB1F59-C550-4B8A-A85F-DF830EF3848C}" presName="parentText" presStyleLbl="node1" presStyleIdx="0" presStyleCnt="1" custScaleY="119177" custLinFactNeighborX="2381" custLinFactNeighborY="-3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3ADEF-24B5-45D7-B8F7-B073AB603651}" srcId="{44C5DAC6-2183-41B3-9A3A-04FEB53DBC6E}" destId="{0DCB1F59-C550-4B8A-A85F-DF830EF3848C}" srcOrd="0" destOrd="0" parTransId="{468AC3AB-81E8-4990-9BA9-F835DF90D4A5}" sibTransId="{728FC2E4-9ACF-45B7-B2AD-D5FE519F025F}"/>
    <dgm:cxn modelId="{1CA570CE-2E8B-4D81-9EB5-4E7A7BEA769C}" type="presOf" srcId="{0DCB1F59-C550-4B8A-A85F-DF830EF3848C}" destId="{2C170EB1-0FAA-4B22-A58C-93B2CF4943E0}" srcOrd="0" destOrd="0" presId="urn:microsoft.com/office/officeart/2005/8/layout/vList2"/>
    <dgm:cxn modelId="{60913786-6CD2-47BE-A75E-B2D5B033465C}" type="presOf" srcId="{44C5DAC6-2183-41B3-9A3A-04FEB53DBC6E}" destId="{33D69992-C40E-427A-B282-F9464C201D39}" srcOrd="0" destOrd="0" presId="urn:microsoft.com/office/officeart/2005/8/layout/vList2"/>
    <dgm:cxn modelId="{A3B9BE1C-AC70-4291-9F7E-495F6AE00AD8}" type="presParOf" srcId="{33D69992-C40E-427A-B282-F9464C201D39}" destId="{2C170EB1-0FAA-4B22-A58C-93B2CF49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C5DAC6-2183-41B3-9A3A-04FEB53DBC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B1F59-C550-4B8A-A85F-DF830EF3848C}">
      <dgm:prSet phldrT="[Текст]"/>
      <dgm:spPr/>
      <dgm:t>
        <a:bodyPr/>
        <a:lstStyle/>
        <a:p>
          <a:r>
            <a:rPr lang="ru-RU" dirty="0" smtClean="0"/>
            <a:t>Р             Сглаживание показаний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AC3AB-81E8-4990-9BA9-F835DF90D4A5}" type="parTrans" cxnId="{5543ADEF-24B5-45D7-B8F7-B073AB603651}">
      <dgm:prSet/>
      <dgm:spPr/>
      <dgm:t>
        <a:bodyPr/>
        <a:lstStyle/>
        <a:p>
          <a:endParaRPr lang="ru-RU"/>
        </a:p>
      </dgm:t>
    </dgm:pt>
    <dgm:pt modelId="{728FC2E4-9ACF-45B7-B2AD-D5FE519F025F}" type="sibTrans" cxnId="{5543ADEF-24B5-45D7-B8F7-B073AB603651}">
      <dgm:prSet/>
      <dgm:spPr/>
      <dgm:t>
        <a:bodyPr/>
        <a:lstStyle/>
        <a:p>
          <a:endParaRPr lang="ru-RU"/>
        </a:p>
      </dgm:t>
    </dgm:pt>
    <dgm:pt modelId="{33D69992-C40E-427A-B282-F9464C201D39}" type="pres">
      <dgm:prSet presAssocID="{44C5DAC6-2183-41B3-9A3A-04FEB53DB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70EB1-0FAA-4B22-A58C-93B2CF4943E0}" type="pres">
      <dgm:prSet presAssocID="{0DCB1F59-C550-4B8A-A85F-DF830EF3848C}" presName="parentText" presStyleLbl="node1" presStyleIdx="0" presStyleCnt="1" custScaleY="119177" custLinFactNeighborX="-1852" custLinFactNeighborY="-2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3ADEF-24B5-45D7-B8F7-B073AB603651}" srcId="{44C5DAC6-2183-41B3-9A3A-04FEB53DBC6E}" destId="{0DCB1F59-C550-4B8A-A85F-DF830EF3848C}" srcOrd="0" destOrd="0" parTransId="{468AC3AB-81E8-4990-9BA9-F835DF90D4A5}" sibTransId="{728FC2E4-9ACF-45B7-B2AD-D5FE519F025F}"/>
    <dgm:cxn modelId="{9FD71EBE-73A2-4420-A86C-A31B87B11614}" type="presOf" srcId="{0DCB1F59-C550-4B8A-A85F-DF830EF3848C}" destId="{2C170EB1-0FAA-4B22-A58C-93B2CF4943E0}" srcOrd="0" destOrd="0" presId="urn:microsoft.com/office/officeart/2005/8/layout/vList2"/>
    <dgm:cxn modelId="{12B21A3B-19AD-410C-B08A-3DA1FFB880BC}" type="presOf" srcId="{44C5DAC6-2183-41B3-9A3A-04FEB53DBC6E}" destId="{33D69992-C40E-427A-B282-F9464C201D39}" srcOrd="0" destOrd="0" presId="urn:microsoft.com/office/officeart/2005/8/layout/vList2"/>
    <dgm:cxn modelId="{45B315EF-3B49-47EC-9AFB-171BE532A12F}" type="presParOf" srcId="{33D69992-C40E-427A-B282-F9464C201D39}" destId="{2C170EB1-0FAA-4B22-A58C-93B2CF49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C5DAC6-2183-41B3-9A3A-04FEB53DBC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B1F59-C550-4B8A-A85F-DF830EF3848C}">
      <dgm:prSet phldrT="[Текст]"/>
      <dgm:spPr/>
      <dgm:t>
        <a:bodyPr/>
        <a:lstStyle/>
        <a:p>
          <a:r>
            <a:rPr lang="ru-RU" dirty="0" smtClean="0"/>
            <a:t>Р          Основа для датчика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AC3AB-81E8-4990-9BA9-F835DF90D4A5}" type="parTrans" cxnId="{5543ADEF-24B5-45D7-B8F7-B073AB603651}">
      <dgm:prSet/>
      <dgm:spPr/>
      <dgm:t>
        <a:bodyPr/>
        <a:lstStyle/>
        <a:p>
          <a:endParaRPr lang="ru-RU"/>
        </a:p>
      </dgm:t>
    </dgm:pt>
    <dgm:pt modelId="{728FC2E4-9ACF-45B7-B2AD-D5FE519F025F}" type="sibTrans" cxnId="{5543ADEF-24B5-45D7-B8F7-B073AB603651}">
      <dgm:prSet/>
      <dgm:spPr/>
      <dgm:t>
        <a:bodyPr/>
        <a:lstStyle/>
        <a:p>
          <a:endParaRPr lang="ru-RU"/>
        </a:p>
      </dgm:t>
    </dgm:pt>
    <dgm:pt modelId="{33D69992-C40E-427A-B282-F9464C201D39}" type="pres">
      <dgm:prSet presAssocID="{44C5DAC6-2183-41B3-9A3A-04FEB53DB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70EB1-0FAA-4B22-A58C-93B2CF4943E0}" type="pres">
      <dgm:prSet presAssocID="{0DCB1F59-C550-4B8A-A85F-DF830EF3848C}" presName="parentText" presStyleLbl="node1" presStyleIdx="0" presStyleCnt="1" custScaleY="110445" custLinFactNeighborX="-1852" custLinFactNeighborY="-2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71018-4AC0-4A45-9564-0E4C40B33BEB}" type="presOf" srcId="{0DCB1F59-C550-4B8A-A85F-DF830EF3848C}" destId="{2C170EB1-0FAA-4B22-A58C-93B2CF4943E0}" srcOrd="0" destOrd="0" presId="urn:microsoft.com/office/officeart/2005/8/layout/vList2"/>
    <dgm:cxn modelId="{1D7D3761-4781-4E79-A3CC-A38EC0CAF44B}" type="presOf" srcId="{44C5DAC6-2183-41B3-9A3A-04FEB53DBC6E}" destId="{33D69992-C40E-427A-B282-F9464C201D39}" srcOrd="0" destOrd="0" presId="urn:microsoft.com/office/officeart/2005/8/layout/vList2"/>
    <dgm:cxn modelId="{5543ADEF-24B5-45D7-B8F7-B073AB603651}" srcId="{44C5DAC6-2183-41B3-9A3A-04FEB53DBC6E}" destId="{0DCB1F59-C550-4B8A-A85F-DF830EF3848C}" srcOrd="0" destOrd="0" parTransId="{468AC3AB-81E8-4990-9BA9-F835DF90D4A5}" sibTransId="{728FC2E4-9ACF-45B7-B2AD-D5FE519F025F}"/>
    <dgm:cxn modelId="{A846A796-8C27-429D-AE4E-E9C9FF54E4B4}" type="presParOf" srcId="{33D69992-C40E-427A-B282-F9464C201D39}" destId="{2C170EB1-0FAA-4B22-A58C-93B2CF49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C5DAC6-2183-41B3-9A3A-04FEB53DBC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B1F59-C550-4B8A-A85F-DF830EF3848C}">
      <dgm:prSet phldrT="[Текст]"/>
      <dgm:spPr/>
      <dgm:t>
        <a:bodyPr/>
        <a:lstStyle/>
        <a:p>
          <a:r>
            <a:rPr lang="ru-RU" dirty="0" smtClean="0"/>
            <a:t>Р     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Генератор импульсов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AC3AB-81E8-4990-9BA9-F835DF90D4A5}" type="parTrans" cxnId="{5543ADEF-24B5-45D7-B8F7-B073AB603651}">
      <dgm:prSet/>
      <dgm:spPr/>
      <dgm:t>
        <a:bodyPr/>
        <a:lstStyle/>
        <a:p>
          <a:endParaRPr lang="ru-RU"/>
        </a:p>
      </dgm:t>
    </dgm:pt>
    <dgm:pt modelId="{728FC2E4-9ACF-45B7-B2AD-D5FE519F025F}" type="sibTrans" cxnId="{5543ADEF-24B5-45D7-B8F7-B073AB603651}">
      <dgm:prSet/>
      <dgm:spPr/>
      <dgm:t>
        <a:bodyPr/>
        <a:lstStyle/>
        <a:p>
          <a:endParaRPr lang="ru-RU"/>
        </a:p>
      </dgm:t>
    </dgm:pt>
    <dgm:pt modelId="{33D69992-C40E-427A-B282-F9464C201D39}" type="pres">
      <dgm:prSet presAssocID="{44C5DAC6-2183-41B3-9A3A-04FEB53DB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70EB1-0FAA-4B22-A58C-93B2CF4943E0}" type="pres">
      <dgm:prSet presAssocID="{0DCB1F59-C550-4B8A-A85F-DF830EF3848C}" presName="parentText" presStyleLbl="node1" presStyleIdx="0" presStyleCnt="1" custScaleY="119177" custLinFactNeighborX="-1852" custLinFactNeighborY="-2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E7652-3FEB-49C6-BB46-D03EB5AEC3E8}" type="presOf" srcId="{0DCB1F59-C550-4B8A-A85F-DF830EF3848C}" destId="{2C170EB1-0FAA-4B22-A58C-93B2CF4943E0}" srcOrd="0" destOrd="0" presId="urn:microsoft.com/office/officeart/2005/8/layout/vList2"/>
    <dgm:cxn modelId="{5543ADEF-24B5-45D7-B8F7-B073AB603651}" srcId="{44C5DAC6-2183-41B3-9A3A-04FEB53DBC6E}" destId="{0DCB1F59-C550-4B8A-A85F-DF830EF3848C}" srcOrd="0" destOrd="0" parTransId="{468AC3AB-81E8-4990-9BA9-F835DF90D4A5}" sibTransId="{728FC2E4-9ACF-45B7-B2AD-D5FE519F025F}"/>
    <dgm:cxn modelId="{EE02C613-2AE1-4B4E-8B04-A56294E0D516}" type="presOf" srcId="{44C5DAC6-2183-41B3-9A3A-04FEB53DBC6E}" destId="{33D69992-C40E-427A-B282-F9464C201D39}" srcOrd="0" destOrd="0" presId="urn:microsoft.com/office/officeart/2005/8/layout/vList2"/>
    <dgm:cxn modelId="{03022A3A-4F88-4234-8C55-3AC7BFDE6E63}" type="presParOf" srcId="{33D69992-C40E-427A-B282-F9464C201D39}" destId="{2C170EB1-0FAA-4B22-A58C-93B2CF49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2BEE82-852D-4EDD-831A-345FE8CB8A5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128BAED-C7C1-4C7A-9556-1F4AD6B3A9F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Провода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DBB42-11B6-4ABC-889C-700B108A178D}" type="parTrans" cxnId="{314B0596-D4F9-4016-893C-C05228D8936E}">
      <dgm:prSet/>
      <dgm:spPr/>
      <dgm:t>
        <a:bodyPr/>
        <a:lstStyle/>
        <a:p>
          <a:endParaRPr lang="ru-RU"/>
        </a:p>
      </dgm:t>
    </dgm:pt>
    <dgm:pt modelId="{D1F8FA50-57BD-41CD-8678-CB54B3A7A8DA}" type="sibTrans" cxnId="{314B0596-D4F9-4016-893C-C05228D8936E}">
      <dgm:prSet/>
      <dgm:spPr/>
      <dgm:t>
        <a:bodyPr/>
        <a:lstStyle/>
        <a:p>
          <a:endParaRPr lang="ru-RU"/>
        </a:p>
      </dgm:t>
    </dgm:pt>
    <dgm:pt modelId="{E586622D-2174-48B8-A578-8455006CAAFA}" type="pres">
      <dgm:prSet presAssocID="{972BEE82-852D-4EDD-831A-345FE8CB8A50}" presName="Name0" presStyleCnt="0">
        <dgm:presLayoutVars>
          <dgm:dir/>
          <dgm:animLvl val="lvl"/>
          <dgm:resizeHandles val="exact"/>
        </dgm:presLayoutVars>
      </dgm:prSet>
      <dgm:spPr/>
    </dgm:pt>
    <dgm:pt modelId="{CD0E008A-7131-4FD7-A63A-DA007C65355C}" type="pres">
      <dgm:prSet presAssocID="{972BEE82-852D-4EDD-831A-345FE8CB8A50}" presName="dummy" presStyleCnt="0"/>
      <dgm:spPr/>
    </dgm:pt>
    <dgm:pt modelId="{59F1EA18-0A11-40E0-8F85-AD2E52A9706D}" type="pres">
      <dgm:prSet presAssocID="{972BEE82-852D-4EDD-831A-345FE8CB8A50}" presName="linH" presStyleCnt="0"/>
      <dgm:spPr/>
    </dgm:pt>
    <dgm:pt modelId="{88F8A1E0-60E2-416D-9F24-628D6E507BE5}" type="pres">
      <dgm:prSet presAssocID="{972BEE82-852D-4EDD-831A-345FE8CB8A50}" presName="padding1" presStyleCnt="0"/>
      <dgm:spPr/>
    </dgm:pt>
    <dgm:pt modelId="{A5D18549-373F-4946-A84F-319CA47AC83F}" type="pres">
      <dgm:prSet presAssocID="{D128BAED-C7C1-4C7A-9556-1F4AD6B3A9FC}" presName="linV" presStyleCnt="0"/>
      <dgm:spPr/>
    </dgm:pt>
    <dgm:pt modelId="{2C2A6FA8-C4B4-43CA-9E31-082107D7B26B}" type="pres">
      <dgm:prSet presAssocID="{D128BAED-C7C1-4C7A-9556-1F4AD6B3A9FC}" presName="spVertical1" presStyleCnt="0"/>
      <dgm:spPr/>
    </dgm:pt>
    <dgm:pt modelId="{C022C914-AF6D-46EE-8929-1D40F1B4F2C2}" type="pres">
      <dgm:prSet presAssocID="{D128BAED-C7C1-4C7A-9556-1F4AD6B3A9FC}" presName="parTx" presStyleLbl="revTx" presStyleIdx="0" presStyleCnt="1" custLinFactNeighborX="12757" custLinFactNeighborY="30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EFBC-BFAA-41A5-B365-6946A20287D9}" type="pres">
      <dgm:prSet presAssocID="{D128BAED-C7C1-4C7A-9556-1F4AD6B3A9FC}" presName="spVertical2" presStyleCnt="0"/>
      <dgm:spPr/>
    </dgm:pt>
    <dgm:pt modelId="{13203E1D-4AF5-4099-9D7E-17F066DD6998}" type="pres">
      <dgm:prSet presAssocID="{D128BAED-C7C1-4C7A-9556-1F4AD6B3A9FC}" presName="spVertical3" presStyleCnt="0"/>
      <dgm:spPr/>
    </dgm:pt>
    <dgm:pt modelId="{AED6C299-FEFF-4369-AFA5-EF9118737D3A}" type="pres">
      <dgm:prSet presAssocID="{972BEE82-852D-4EDD-831A-345FE8CB8A50}" presName="padding2" presStyleCnt="0"/>
      <dgm:spPr/>
    </dgm:pt>
    <dgm:pt modelId="{6AEDC715-694C-4982-9860-792F27EE9877}" type="pres">
      <dgm:prSet presAssocID="{972BEE82-852D-4EDD-831A-345FE8CB8A50}" presName="negArrow" presStyleCnt="0"/>
      <dgm:spPr/>
    </dgm:pt>
    <dgm:pt modelId="{32D81E4E-9C52-42D6-A035-FA9BEE2EF7DE}" type="pres">
      <dgm:prSet presAssocID="{972BEE82-852D-4EDD-831A-345FE8CB8A50}" presName="backgroundArrow" presStyleLbl="node1" presStyleIdx="0" presStyleCnt="1" custAng="10800000" custScaleX="43276" custScaleY="111638" custLinFactNeighborX="-348" custLinFactNeighborY="-1519"/>
      <dgm:spPr/>
    </dgm:pt>
  </dgm:ptLst>
  <dgm:cxnLst>
    <dgm:cxn modelId="{2E762EA5-6A52-40D6-9096-BC6E1A63E291}" type="presOf" srcId="{972BEE82-852D-4EDD-831A-345FE8CB8A50}" destId="{E586622D-2174-48B8-A578-8455006CAAFA}" srcOrd="0" destOrd="0" presId="urn:microsoft.com/office/officeart/2005/8/layout/hProcess3"/>
    <dgm:cxn modelId="{314B0596-D4F9-4016-893C-C05228D8936E}" srcId="{972BEE82-852D-4EDD-831A-345FE8CB8A50}" destId="{D128BAED-C7C1-4C7A-9556-1F4AD6B3A9FC}" srcOrd="0" destOrd="0" parTransId="{D00DBB42-11B6-4ABC-889C-700B108A178D}" sibTransId="{D1F8FA50-57BD-41CD-8678-CB54B3A7A8DA}"/>
    <dgm:cxn modelId="{71B5B213-9FD3-4FCB-840E-D8A8D73BC2F9}" type="presOf" srcId="{D128BAED-C7C1-4C7A-9556-1F4AD6B3A9FC}" destId="{C022C914-AF6D-46EE-8929-1D40F1B4F2C2}" srcOrd="0" destOrd="0" presId="urn:microsoft.com/office/officeart/2005/8/layout/hProcess3"/>
    <dgm:cxn modelId="{EB11E88D-785B-49FF-A491-5B76E21916C4}" type="presParOf" srcId="{E586622D-2174-48B8-A578-8455006CAAFA}" destId="{CD0E008A-7131-4FD7-A63A-DA007C65355C}" srcOrd="0" destOrd="0" presId="urn:microsoft.com/office/officeart/2005/8/layout/hProcess3"/>
    <dgm:cxn modelId="{853B498E-CBCF-4FE3-970C-E10A49E54802}" type="presParOf" srcId="{E586622D-2174-48B8-A578-8455006CAAFA}" destId="{59F1EA18-0A11-40E0-8F85-AD2E52A9706D}" srcOrd="1" destOrd="0" presId="urn:microsoft.com/office/officeart/2005/8/layout/hProcess3"/>
    <dgm:cxn modelId="{9531F4CF-EF36-4B83-81FF-7794349CB01F}" type="presParOf" srcId="{59F1EA18-0A11-40E0-8F85-AD2E52A9706D}" destId="{88F8A1E0-60E2-416D-9F24-628D6E507BE5}" srcOrd="0" destOrd="0" presId="urn:microsoft.com/office/officeart/2005/8/layout/hProcess3"/>
    <dgm:cxn modelId="{3FE0CB9F-75C3-4D01-9E15-BA1C573809C9}" type="presParOf" srcId="{59F1EA18-0A11-40E0-8F85-AD2E52A9706D}" destId="{A5D18549-373F-4946-A84F-319CA47AC83F}" srcOrd="1" destOrd="0" presId="urn:microsoft.com/office/officeart/2005/8/layout/hProcess3"/>
    <dgm:cxn modelId="{90F9797D-9D2D-4C25-9577-0E4606C3F77F}" type="presParOf" srcId="{A5D18549-373F-4946-A84F-319CA47AC83F}" destId="{2C2A6FA8-C4B4-43CA-9E31-082107D7B26B}" srcOrd="0" destOrd="0" presId="urn:microsoft.com/office/officeart/2005/8/layout/hProcess3"/>
    <dgm:cxn modelId="{8C81E27C-CB6B-49D7-ABE7-D2EC4CF5DE49}" type="presParOf" srcId="{A5D18549-373F-4946-A84F-319CA47AC83F}" destId="{C022C914-AF6D-46EE-8929-1D40F1B4F2C2}" srcOrd="1" destOrd="0" presId="urn:microsoft.com/office/officeart/2005/8/layout/hProcess3"/>
    <dgm:cxn modelId="{A221E8DA-3A80-4EED-81AF-770687E923CE}" type="presParOf" srcId="{A5D18549-373F-4946-A84F-319CA47AC83F}" destId="{3189EFBC-BFAA-41A5-B365-6946A20287D9}" srcOrd="2" destOrd="0" presId="urn:microsoft.com/office/officeart/2005/8/layout/hProcess3"/>
    <dgm:cxn modelId="{E0CC842D-9DFC-433A-A06E-38E1E97F0308}" type="presParOf" srcId="{A5D18549-373F-4946-A84F-319CA47AC83F}" destId="{13203E1D-4AF5-4099-9D7E-17F066DD6998}" srcOrd="3" destOrd="0" presId="urn:microsoft.com/office/officeart/2005/8/layout/hProcess3"/>
    <dgm:cxn modelId="{04017A95-D9E9-4F43-AF47-95EC6D30B25C}" type="presParOf" srcId="{59F1EA18-0A11-40E0-8F85-AD2E52A9706D}" destId="{AED6C299-FEFF-4369-AFA5-EF9118737D3A}" srcOrd="2" destOrd="0" presId="urn:microsoft.com/office/officeart/2005/8/layout/hProcess3"/>
    <dgm:cxn modelId="{27D6D26D-084A-448B-9E35-BF2EB997A0A1}" type="presParOf" srcId="{59F1EA18-0A11-40E0-8F85-AD2E52A9706D}" destId="{6AEDC715-694C-4982-9860-792F27EE9877}" srcOrd="3" destOrd="0" presId="urn:microsoft.com/office/officeart/2005/8/layout/hProcess3"/>
    <dgm:cxn modelId="{03B8CC34-7893-4E32-B08D-1A97384213CF}" type="presParOf" srcId="{59F1EA18-0A11-40E0-8F85-AD2E52A9706D}" destId="{32D81E4E-9C52-42D6-A035-FA9BEE2EF7D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2A629-8A30-4640-B39E-657B2234DE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11D135-B5A8-4C45-A5F3-E3E898CA4F34}">
      <dgm:prSet phldrT="[Текст]"/>
      <dgm:spPr>
        <a:solidFill>
          <a:srgbClr val="44A8BC"/>
        </a:solidFill>
      </dgm:spPr>
      <dgm:t>
        <a:bodyPr/>
        <a:lstStyle/>
        <a:p>
          <a:pPr algn="ctr"/>
          <a:r>
            <a:rPr lang="ru-RU" dirty="0"/>
            <a:t>ЖИВОЙ УГОЛОК В МОЕЙ ШКОЛЕ</a:t>
          </a:r>
        </a:p>
      </dgm:t>
    </dgm:pt>
    <dgm:pt modelId="{2CAC4E98-7983-42AE-BDEA-B4B3D3C8ADA8}" type="parTrans" cxnId="{57CB18A3-5341-4F53-92E4-EC07BF730391}">
      <dgm:prSet/>
      <dgm:spPr/>
      <dgm:t>
        <a:bodyPr/>
        <a:lstStyle/>
        <a:p>
          <a:endParaRPr lang="ru-RU"/>
        </a:p>
      </dgm:t>
    </dgm:pt>
    <dgm:pt modelId="{41F938A1-3F17-4B61-90FC-0AB2D31E637E}" type="sibTrans" cxnId="{57CB18A3-5341-4F53-92E4-EC07BF730391}">
      <dgm:prSet/>
      <dgm:spPr/>
      <dgm:t>
        <a:bodyPr/>
        <a:lstStyle/>
        <a:p>
          <a:endParaRPr lang="ru-RU"/>
        </a:p>
      </dgm:t>
    </dgm:pt>
    <dgm:pt modelId="{AA3CB0F7-2DF0-4D01-B2D4-9C2AC93ACC1D}" type="pres">
      <dgm:prSet presAssocID="{05F2A629-8A30-4640-B39E-657B2234DE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71547-DE4D-443F-9895-FC981BCE93BB}" type="pres">
      <dgm:prSet presAssocID="{6511D135-B5A8-4C45-A5F3-E3E898CA4F34}" presName="parentText" presStyleLbl="node1" presStyleIdx="0" presStyleCnt="1" custScaleY="89661" custLinFactNeighborX="520" custLinFactNeighborY="-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56BCD-1766-47ED-A411-EC8329267DBC}" type="presOf" srcId="{6511D135-B5A8-4C45-A5F3-E3E898CA4F34}" destId="{C9771547-DE4D-443F-9895-FC981BCE93BB}" srcOrd="0" destOrd="0" presId="urn:microsoft.com/office/officeart/2005/8/layout/vList2"/>
    <dgm:cxn modelId="{57CB18A3-5341-4F53-92E4-EC07BF730391}" srcId="{05F2A629-8A30-4640-B39E-657B2234DE11}" destId="{6511D135-B5A8-4C45-A5F3-E3E898CA4F34}" srcOrd="0" destOrd="0" parTransId="{2CAC4E98-7983-42AE-BDEA-B4B3D3C8ADA8}" sibTransId="{41F938A1-3F17-4B61-90FC-0AB2D31E637E}"/>
    <dgm:cxn modelId="{6E9A0AE2-01ED-44A0-86AE-C34CF18D3EBB}" type="presOf" srcId="{05F2A629-8A30-4640-B39E-657B2234DE11}" destId="{AA3CB0F7-2DF0-4D01-B2D4-9C2AC93ACC1D}" srcOrd="0" destOrd="0" presId="urn:microsoft.com/office/officeart/2005/8/layout/vList2"/>
    <dgm:cxn modelId="{001B3EF5-35A1-4894-BE0B-B9A00BC44388}" type="presParOf" srcId="{AA3CB0F7-2DF0-4D01-B2D4-9C2AC93ACC1D}" destId="{C9771547-DE4D-443F-9895-FC981BCE9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2BEE82-852D-4EDD-831A-345FE8CB8A5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128BAED-C7C1-4C7A-9556-1F4AD6B3A9F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Таймер 555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DBB42-11B6-4ABC-889C-700B108A178D}" type="parTrans" cxnId="{314B0596-D4F9-4016-893C-C05228D8936E}">
      <dgm:prSet/>
      <dgm:spPr/>
      <dgm:t>
        <a:bodyPr/>
        <a:lstStyle/>
        <a:p>
          <a:endParaRPr lang="ru-RU"/>
        </a:p>
      </dgm:t>
    </dgm:pt>
    <dgm:pt modelId="{D1F8FA50-57BD-41CD-8678-CB54B3A7A8DA}" type="sibTrans" cxnId="{314B0596-D4F9-4016-893C-C05228D8936E}">
      <dgm:prSet/>
      <dgm:spPr/>
      <dgm:t>
        <a:bodyPr/>
        <a:lstStyle/>
        <a:p>
          <a:endParaRPr lang="ru-RU"/>
        </a:p>
      </dgm:t>
    </dgm:pt>
    <dgm:pt modelId="{E586622D-2174-48B8-A578-8455006CAAFA}" type="pres">
      <dgm:prSet presAssocID="{972BEE82-852D-4EDD-831A-345FE8CB8A50}" presName="Name0" presStyleCnt="0">
        <dgm:presLayoutVars>
          <dgm:dir/>
          <dgm:animLvl val="lvl"/>
          <dgm:resizeHandles val="exact"/>
        </dgm:presLayoutVars>
      </dgm:prSet>
      <dgm:spPr/>
    </dgm:pt>
    <dgm:pt modelId="{CD0E008A-7131-4FD7-A63A-DA007C65355C}" type="pres">
      <dgm:prSet presAssocID="{972BEE82-852D-4EDD-831A-345FE8CB8A50}" presName="dummy" presStyleCnt="0"/>
      <dgm:spPr/>
    </dgm:pt>
    <dgm:pt modelId="{59F1EA18-0A11-40E0-8F85-AD2E52A9706D}" type="pres">
      <dgm:prSet presAssocID="{972BEE82-852D-4EDD-831A-345FE8CB8A50}" presName="linH" presStyleCnt="0"/>
      <dgm:spPr/>
    </dgm:pt>
    <dgm:pt modelId="{88F8A1E0-60E2-416D-9F24-628D6E507BE5}" type="pres">
      <dgm:prSet presAssocID="{972BEE82-852D-4EDD-831A-345FE8CB8A50}" presName="padding1" presStyleCnt="0"/>
      <dgm:spPr/>
    </dgm:pt>
    <dgm:pt modelId="{A5D18549-373F-4946-A84F-319CA47AC83F}" type="pres">
      <dgm:prSet presAssocID="{D128BAED-C7C1-4C7A-9556-1F4AD6B3A9FC}" presName="linV" presStyleCnt="0"/>
      <dgm:spPr/>
    </dgm:pt>
    <dgm:pt modelId="{2C2A6FA8-C4B4-43CA-9E31-082107D7B26B}" type="pres">
      <dgm:prSet presAssocID="{D128BAED-C7C1-4C7A-9556-1F4AD6B3A9FC}" presName="spVertical1" presStyleCnt="0"/>
      <dgm:spPr/>
    </dgm:pt>
    <dgm:pt modelId="{C022C914-AF6D-46EE-8929-1D40F1B4F2C2}" type="pres">
      <dgm:prSet presAssocID="{D128BAED-C7C1-4C7A-9556-1F4AD6B3A9FC}" presName="parTx" presStyleLbl="revTx" presStyleIdx="0" presStyleCnt="1" custLinFactNeighborX="8463" custLinFactNeighborY="29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EFBC-BFAA-41A5-B365-6946A20287D9}" type="pres">
      <dgm:prSet presAssocID="{D128BAED-C7C1-4C7A-9556-1F4AD6B3A9FC}" presName="spVertical2" presStyleCnt="0"/>
      <dgm:spPr/>
    </dgm:pt>
    <dgm:pt modelId="{13203E1D-4AF5-4099-9D7E-17F066DD6998}" type="pres">
      <dgm:prSet presAssocID="{D128BAED-C7C1-4C7A-9556-1F4AD6B3A9FC}" presName="spVertical3" presStyleCnt="0"/>
      <dgm:spPr/>
    </dgm:pt>
    <dgm:pt modelId="{AED6C299-FEFF-4369-AFA5-EF9118737D3A}" type="pres">
      <dgm:prSet presAssocID="{972BEE82-852D-4EDD-831A-345FE8CB8A50}" presName="padding2" presStyleCnt="0"/>
      <dgm:spPr/>
    </dgm:pt>
    <dgm:pt modelId="{6AEDC715-694C-4982-9860-792F27EE9877}" type="pres">
      <dgm:prSet presAssocID="{972BEE82-852D-4EDD-831A-345FE8CB8A50}" presName="negArrow" presStyleCnt="0"/>
      <dgm:spPr/>
    </dgm:pt>
    <dgm:pt modelId="{32D81E4E-9C52-42D6-A035-FA9BEE2EF7DE}" type="pres">
      <dgm:prSet presAssocID="{972BEE82-852D-4EDD-831A-345FE8CB8A50}" presName="backgroundArrow" presStyleLbl="node1" presStyleIdx="0" presStyleCnt="1" custAng="10800000" custScaleX="43276" custScaleY="111638" custLinFactNeighborX="-348" custLinFactNeighborY="-1519"/>
      <dgm:spPr/>
    </dgm:pt>
  </dgm:ptLst>
  <dgm:cxnLst>
    <dgm:cxn modelId="{FEFAD7C9-E6A2-4FFA-8C33-0C55872C60A9}" type="presOf" srcId="{972BEE82-852D-4EDD-831A-345FE8CB8A50}" destId="{E586622D-2174-48B8-A578-8455006CAAFA}" srcOrd="0" destOrd="0" presId="urn:microsoft.com/office/officeart/2005/8/layout/hProcess3"/>
    <dgm:cxn modelId="{314B0596-D4F9-4016-893C-C05228D8936E}" srcId="{972BEE82-852D-4EDD-831A-345FE8CB8A50}" destId="{D128BAED-C7C1-4C7A-9556-1F4AD6B3A9FC}" srcOrd="0" destOrd="0" parTransId="{D00DBB42-11B6-4ABC-889C-700B108A178D}" sibTransId="{D1F8FA50-57BD-41CD-8678-CB54B3A7A8DA}"/>
    <dgm:cxn modelId="{136EDFF2-A184-49A1-AF9D-BD03D82D7791}" type="presOf" srcId="{D128BAED-C7C1-4C7A-9556-1F4AD6B3A9FC}" destId="{C022C914-AF6D-46EE-8929-1D40F1B4F2C2}" srcOrd="0" destOrd="0" presId="urn:microsoft.com/office/officeart/2005/8/layout/hProcess3"/>
    <dgm:cxn modelId="{490DF225-ED37-498C-8090-D66C7C186F3D}" type="presParOf" srcId="{E586622D-2174-48B8-A578-8455006CAAFA}" destId="{CD0E008A-7131-4FD7-A63A-DA007C65355C}" srcOrd="0" destOrd="0" presId="urn:microsoft.com/office/officeart/2005/8/layout/hProcess3"/>
    <dgm:cxn modelId="{A1CCD40E-9F9F-4138-B2B4-37FFE193AA78}" type="presParOf" srcId="{E586622D-2174-48B8-A578-8455006CAAFA}" destId="{59F1EA18-0A11-40E0-8F85-AD2E52A9706D}" srcOrd="1" destOrd="0" presId="urn:microsoft.com/office/officeart/2005/8/layout/hProcess3"/>
    <dgm:cxn modelId="{B60F224F-93A7-4CD2-8B6F-7F02FCA5F0B0}" type="presParOf" srcId="{59F1EA18-0A11-40E0-8F85-AD2E52A9706D}" destId="{88F8A1E0-60E2-416D-9F24-628D6E507BE5}" srcOrd="0" destOrd="0" presId="urn:microsoft.com/office/officeart/2005/8/layout/hProcess3"/>
    <dgm:cxn modelId="{670C76B6-0AA0-4F3C-A955-6714CD816B02}" type="presParOf" srcId="{59F1EA18-0A11-40E0-8F85-AD2E52A9706D}" destId="{A5D18549-373F-4946-A84F-319CA47AC83F}" srcOrd="1" destOrd="0" presId="urn:microsoft.com/office/officeart/2005/8/layout/hProcess3"/>
    <dgm:cxn modelId="{1ED5FF5B-1618-49AF-8F29-92ED410C33F9}" type="presParOf" srcId="{A5D18549-373F-4946-A84F-319CA47AC83F}" destId="{2C2A6FA8-C4B4-43CA-9E31-082107D7B26B}" srcOrd="0" destOrd="0" presId="urn:microsoft.com/office/officeart/2005/8/layout/hProcess3"/>
    <dgm:cxn modelId="{570AD684-0B8E-4C90-BF6C-056D19361AB5}" type="presParOf" srcId="{A5D18549-373F-4946-A84F-319CA47AC83F}" destId="{C022C914-AF6D-46EE-8929-1D40F1B4F2C2}" srcOrd="1" destOrd="0" presId="urn:microsoft.com/office/officeart/2005/8/layout/hProcess3"/>
    <dgm:cxn modelId="{381B0C7D-8C21-4424-8F98-67156C04BA90}" type="presParOf" srcId="{A5D18549-373F-4946-A84F-319CA47AC83F}" destId="{3189EFBC-BFAA-41A5-B365-6946A20287D9}" srcOrd="2" destOrd="0" presId="urn:microsoft.com/office/officeart/2005/8/layout/hProcess3"/>
    <dgm:cxn modelId="{35B1A454-028D-4D2B-B70C-305B94655776}" type="presParOf" srcId="{A5D18549-373F-4946-A84F-319CA47AC83F}" destId="{13203E1D-4AF5-4099-9D7E-17F066DD6998}" srcOrd="3" destOrd="0" presId="urn:microsoft.com/office/officeart/2005/8/layout/hProcess3"/>
    <dgm:cxn modelId="{2CD8DDF1-0F64-41B3-B0D3-0A54A5CD9E11}" type="presParOf" srcId="{59F1EA18-0A11-40E0-8F85-AD2E52A9706D}" destId="{AED6C299-FEFF-4369-AFA5-EF9118737D3A}" srcOrd="2" destOrd="0" presId="urn:microsoft.com/office/officeart/2005/8/layout/hProcess3"/>
    <dgm:cxn modelId="{08FA02E9-B07C-4426-8188-D07029040C9A}" type="presParOf" srcId="{59F1EA18-0A11-40E0-8F85-AD2E52A9706D}" destId="{6AEDC715-694C-4982-9860-792F27EE9877}" srcOrd="3" destOrd="0" presId="urn:microsoft.com/office/officeart/2005/8/layout/hProcess3"/>
    <dgm:cxn modelId="{0B6E73A7-4F21-45D1-8824-592C9FE1D9E3}" type="presParOf" srcId="{59F1EA18-0A11-40E0-8F85-AD2E52A9706D}" destId="{32D81E4E-9C52-42D6-A035-FA9BEE2EF7D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2BEE82-852D-4EDD-831A-345FE8CB8A5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128BAED-C7C1-4C7A-9556-1F4AD6B3A9F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Резисторы на 470кОм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DBB42-11B6-4ABC-889C-700B108A178D}" type="parTrans" cxnId="{314B0596-D4F9-4016-893C-C05228D8936E}">
      <dgm:prSet/>
      <dgm:spPr/>
      <dgm:t>
        <a:bodyPr/>
        <a:lstStyle/>
        <a:p>
          <a:endParaRPr lang="ru-RU"/>
        </a:p>
      </dgm:t>
    </dgm:pt>
    <dgm:pt modelId="{D1F8FA50-57BD-41CD-8678-CB54B3A7A8DA}" type="sibTrans" cxnId="{314B0596-D4F9-4016-893C-C05228D8936E}">
      <dgm:prSet/>
      <dgm:spPr/>
      <dgm:t>
        <a:bodyPr/>
        <a:lstStyle/>
        <a:p>
          <a:endParaRPr lang="ru-RU"/>
        </a:p>
      </dgm:t>
    </dgm:pt>
    <dgm:pt modelId="{E586622D-2174-48B8-A578-8455006CAAFA}" type="pres">
      <dgm:prSet presAssocID="{972BEE82-852D-4EDD-831A-345FE8CB8A50}" presName="Name0" presStyleCnt="0">
        <dgm:presLayoutVars>
          <dgm:dir/>
          <dgm:animLvl val="lvl"/>
          <dgm:resizeHandles val="exact"/>
        </dgm:presLayoutVars>
      </dgm:prSet>
      <dgm:spPr/>
    </dgm:pt>
    <dgm:pt modelId="{CD0E008A-7131-4FD7-A63A-DA007C65355C}" type="pres">
      <dgm:prSet presAssocID="{972BEE82-852D-4EDD-831A-345FE8CB8A50}" presName="dummy" presStyleCnt="0"/>
      <dgm:spPr/>
    </dgm:pt>
    <dgm:pt modelId="{59F1EA18-0A11-40E0-8F85-AD2E52A9706D}" type="pres">
      <dgm:prSet presAssocID="{972BEE82-852D-4EDD-831A-345FE8CB8A50}" presName="linH" presStyleCnt="0"/>
      <dgm:spPr/>
    </dgm:pt>
    <dgm:pt modelId="{88F8A1E0-60E2-416D-9F24-628D6E507BE5}" type="pres">
      <dgm:prSet presAssocID="{972BEE82-852D-4EDD-831A-345FE8CB8A50}" presName="padding1" presStyleCnt="0"/>
      <dgm:spPr/>
    </dgm:pt>
    <dgm:pt modelId="{A5D18549-373F-4946-A84F-319CA47AC83F}" type="pres">
      <dgm:prSet presAssocID="{D128BAED-C7C1-4C7A-9556-1F4AD6B3A9FC}" presName="linV" presStyleCnt="0"/>
      <dgm:spPr/>
    </dgm:pt>
    <dgm:pt modelId="{2C2A6FA8-C4B4-43CA-9E31-082107D7B26B}" type="pres">
      <dgm:prSet presAssocID="{D128BAED-C7C1-4C7A-9556-1F4AD6B3A9FC}" presName="spVertical1" presStyleCnt="0"/>
      <dgm:spPr/>
    </dgm:pt>
    <dgm:pt modelId="{C022C914-AF6D-46EE-8929-1D40F1B4F2C2}" type="pres">
      <dgm:prSet presAssocID="{D128BAED-C7C1-4C7A-9556-1F4AD6B3A9FC}" presName="parTx" presStyleLbl="revTx" presStyleIdx="0" presStyleCnt="1" custLinFactNeighborX="8236" custLinFactNeighborY="33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EFBC-BFAA-41A5-B365-6946A20287D9}" type="pres">
      <dgm:prSet presAssocID="{D128BAED-C7C1-4C7A-9556-1F4AD6B3A9FC}" presName="spVertical2" presStyleCnt="0"/>
      <dgm:spPr/>
    </dgm:pt>
    <dgm:pt modelId="{13203E1D-4AF5-4099-9D7E-17F066DD6998}" type="pres">
      <dgm:prSet presAssocID="{D128BAED-C7C1-4C7A-9556-1F4AD6B3A9FC}" presName="spVertical3" presStyleCnt="0"/>
      <dgm:spPr/>
    </dgm:pt>
    <dgm:pt modelId="{AED6C299-FEFF-4369-AFA5-EF9118737D3A}" type="pres">
      <dgm:prSet presAssocID="{972BEE82-852D-4EDD-831A-345FE8CB8A50}" presName="padding2" presStyleCnt="0"/>
      <dgm:spPr/>
    </dgm:pt>
    <dgm:pt modelId="{6AEDC715-694C-4982-9860-792F27EE9877}" type="pres">
      <dgm:prSet presAssocID="{972BEE82-852D-4EDD-831A-345FE8CB8A50}" presName="negArrow" presStyleCnt="0"/>
      <dgm:spPr/>
    </dgm:pt>
    <dgm:pt modelId="{32D81E4E-9C52-42D6-A035-FA9BEE2EF7DE}" type="pres">
      <dgm:prSet presAssocID="{972BEE82-852D-4EDD-831A-345FE8CB8A50}" presName="backgroundArrow" presStyleLbl="node1" presStyleIdx="0" presStyleCnt="1" custAng="10800000" custScaleX="43276" custScaleY="111638" custLinFactNeighborY="47551"/>
      <dgm:spPr/>
    </dgm:pt>
  </dgm:ptLst>
  <dgm:cxnLst>
    <dgm:cxn modelId="{5DBBE117-8AED-4B98-A10F-45B0F5271423}" type="presOf" srcId="{972BEE82-852D-4EDD-831A-345FE8CB8A50}" destId="{E586622D-2174-48B8-A578-8455006CAAFA}" srcOrd="0" destOrd="0" presId="urn:microsoft.com/office/officeart/2005/8/layout/hProcess3"/>
    <dgm:cxn modelId="{C4625015-0D83-4360-8663-0FB6542EEE86}" type="presOf" srcId="{D128BAED-C7C1-4C7A-9556-1F4AD6B3A9FC}" destId="{C022C914-AF6D-46EE-8929-1D40F1B4F2C2}" srcOrd="0" destOrd="0" presId="urn:microsoft.com/office/officeart/2005/8/layout/hProcess3"/>
    <dgm:cxn modelId="{314B0596-D4F9-4016-893C-C05228D8936E}" srcId="{972BEE82-852D-4EDD-831A-345FE8CB8A50}" destId="{D128BAED-C7C1-4C7A-9556-1F4AD6B3A9FC}" srcOrd="0" destOrd="0" parTransId="{D00DBB42-11B6-4ABC-889C-700B108A178D}" sibTransId="{D1F8FA50-57BD-41CD-8678-CB54B3A7A8DA}"/>
    <dgm:cxn modelId="{4E1DE4C7-71B8-4734-82C9-56994B5EF1E2}" type="presParOf" srcId="{E586622D-2174-48B8-A578-8455006CAAFA}" destId="{CD0E008A-7131-4FD7-A63A-DA007C65355C}" srcOrd="0" destOrd="0" presId="urn:microsoft.com/office/officeart/2005/8/layout/hProcess3"/>
    <dgm:cxn modelId="{415CB63B-C53F-4699-8FDA-28A10A9FF917}" type="presParOf" srcId="{E586622D-2174-48B8-A578-8455006CAAFA}" destId="{59F1EA18-0A11-40E0-8F85-AD2E52A9706D}" srcOrd="1" destOrd="0" presId="urn:microsoft.com/office/officeart/2005/8/layout/hProcess3"/>
    <dgm:cxn modelId="{1D91C593-4F64-43E5-B214-A1EA167D04AD}" type="presParOf" srcId="{59F1EA18-0A11-40E0-8F85-AD2E52A9706D}" destId="{88F8A1E0-60E2-416D-9F24-628D6E507BE5}" srcOrd="0" destOrd="0" presId="urn:microsoft.com/office/officeart/2005/8/layout/hProcess3"/>
    <dgm:cxn modelId="{A2D40B94-9E31-42DC-BF8E-CFCF8376AA6A}" type="presParOf" srcId="{59F1EA18-0A11-40E0-8F85-AD2E52A9706D}" destId="{A5D18549-373F-4946-A84F-319CA47AC83F}" srcOrd="1" destOrd="0" presId="urn:microsoft.com/office/officeart/2005/8/layout/hProcess3"/>
    <dgm:cxn modelId="{D83BE955-1451-4CDA-9382-2259AE7676A4}" type="presParOf" srcId="{A5D18549-373F-4946-A84F-319CA47AC83F}" destId="{2C2A6FA8-C4B4-43CA-9E31-082107D7B26B}" srcOrd="0" destOrd="0" presId="urn:microsoft.com/office/officeart/2005/8/layout/hProcess3"/>
    <dgm:cxn modelId="{CE6DD5E2-9336-4711-9D96-809D86E5A9E5}" type="presParOf" srcId="{A5D18549-373F-4946-A84F-319CA47AC83F}" destId="{C022C914-AF6D-46EE-8929-1D40F1B4F2C2}" srcOrd="1" destOrd="0" presId="urn:microsoft.com/office/officeart/2005/8/layout/hProcess3"/>
    <dgm:cxn modelId="{9C24C270-5601-4362-A3D2-29A302B62D24}" type="presParOf" srcId="{A5D18549-373F-4946-A84F-319CA47AC83F}" destId="{3189EFBC-BFAA-41A5-B365-6946A20287D9}" srcOrd="2" destOrd="0" presId="urn:microsoft.com/office/officeart/2005/8/layout/hProcess3"/>
    <dgm:cxn modelId="{AD7579F4-7859-4B90-AD33-0A0F2B378FE3}" type="presParOf" srcId="{A5D18549-373F-4946-A84F-319CA47AC83F}" destId="{13203E1D-4AF5-4099-9D7E-17F066DD6998}" srcOrd="3" destOrd="0" presId="urn:microsoft.com/office/officeart/2005/8/layout/hProcess3"/>
    <dgm:cxn modelId="{A82E7E96-AE6D-4481-853B-36F3661BE002}" type="presParOf" srcId="{59F1EA18-0A11-40E0-8F85-AD2E52A9706D}" destId="{AED6C299-FEFF-4369-AFA5-EF9118737D3A}" srcOrd="2" destOrd="0" presId="urn:microsoft.com/office/officeart/2005/8/layout/hProcess3"/>
    <dgm:cxn modelId="{1BF5A579-725E-4210-B1AF-BA8BAEDCFB5C}" type="presParOf" srcId="{59F1EA18-0A11-40E0-8F85-AD2E52A9706D}" destId="{6AEDC715-694C-4982-9860-792F27EE9877}" srcOrd="3" destOrd="0" presId="urn:microsoft.com/office/officeart/2005/8/layout/hProcess3"/>
    <dgm:cxn modelId="{58FA6A0F-A5DD-4BD5-9D73-109302B9F7F5}" type="presParOf" srcId="{59F1EA18-0A11-40E0-8F85-AD2E52A9706D}" destId="{32D81E4E-9C52-42D6-A035-FA9BEE2EF7D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72BEE82-852D-4EDD-831A-345FE8CB8A5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128BAED-C7C1-4C7A-9556-1F4AD6B3A9F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Пластина из текстолита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DBB42-11B6-4ABC-889C-700B108A178D}" type="parTrans" cxnId="{314B0596-D4F9-4016-893C-C05228D8936E}">
      <dgm:prSet/>
      <dgm:spPr/>
      <dgm:t>
        <a:bodyPr/>
        <a:lstStyle/>
        <a:p>
          <a:endParaRPr lang="ru-RU"/>
        </a:p>
      </dgm:t>
    </dgm:pt>
    <dgm:pt modelId="{D1F8FA50-57BD-41CD-8678-CB54B3A7A8DA}" type="sibTrans" cxnId="{314B0596-D4F9-4016-893C-C05228D8936E}">
      <dgm:prSet/>
      <dgm:spPr/>
      <dgm:t>
        <a:bodyPr/>
        <a:lstStyle/>
        <a:p>
          <a:endParaRPr lang="ru-RU"/>
        </a:p>
      </dgm:t>
    </dgm:pt>
    <dgm:pt modelId="{E586622D-2174-48B8-A578-8455006CAAFA}" type="pres">
      <dgm:prSet presAssocID="{972BEE82-852D-4EDD-831A-345FE8CB8A50}" presName="Name0" presStyleCnt="0">
        <dgm:presLayoutVars>
          <dgm:dir/>
          <dgm:animLvl val="lvl"/>
          <dgm:resizeHandles val="exact"/>
        </dgm:presLayoutVars>
      </dgm:prSet>
      <dgm:spPr/>
    </dgm:pt>
    <dgm:pt modelId="{CD0E008A-7131-4FD7-A63A-DA007C65355C}" type="pres">
      <dgm:prSet presAssocID="{972BEE82-852D-4EDD-831A-345FE8CB8A50}" presName="dummy" presStyleCnt="0"/>
      <dgm:spPr/>
    </dgm:pt>
    <dgm:pt modelId="{59F1EA18-0A11-40E0-8F85-AD2E52A9706D}" type="pres">
      <dgm:prSet presAssocID="{972BEE82-852D-4EDD-831A-345FE8CB8A50}" presName="linH" presStyleCnt="0"/>
      <dgm:spPr/>
    </dgm:pt>
    <dgm:pt modelId="{88F8A1E0-60E2-416D-9F24-628D6E507BE5}" type="pres">
      <dgm:prSet presAssocID="{972BEE82-852D-4EDD-831A-345FE8CB8A50}" presName="padding1" presStyleCnt="0"/>
      <dgm:spPr/>
    </dgm:pt>
    <dgm:pt modelId="{A5D18549-373F-4946-A84F-319CA47AC83F}" type="pres">
      <dgm:prSet presAssocID="{D128BAED-C7C1-4C7A-9556-1F4AD6B3A9FC}" presName="linV" presStyleCnt="0"/>
      <dgm:spPr/>
    </dgm:pt>
    <dgm:pt modelId="{2C2A6FA8-C4B4-43CA-9E31-082107D7B26B}" type="pres">
      <dgm:prSet presAssocID="{D128BAED-C7C1-4C7A-9556-1F4AD6B3A9FC}" presName="spVertical1" presStyleCnt="0"/>
      <dgm:spPr/>
    </dgm:pt>
    <dgm:pt modelId="{C022C914-AF6D-46EE-8929-1D40F1B4F2C2}" type="pres">
      <dgm:prSet presAssocID="{D128BAED-C7C1-4C7A-9556-1F4AD6B3A9FC}" presName="parTx" presStyleLbl="revTx" presStyleIdx="0" presStyleCnt="1" custLinFactNeighborX="11039" custLinFactNeighborY="14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EFBC-BFAA-41A5-B365-6946A20287D9}" type="pres">
      <dgm:prSet presAssocID="{D128BAED-C7C1-4C7A-9556-1F4AD6B3A9FC}" presName="spVertical2" presStyleCnt="0"/>
      <dgm:spPr/>
    </dgm:pt>
    <dgm:pt modelId="{13203E1D-4AF5-4099-9D7E-17F066DD6998}" type="pres">
      <dgm:prSet presAssocID="{D128BAED-C7C1-4C7A-9556-1F4AD6B3A9FC}" presName="spVertical3" presStyleCnt="0"/>
      <dgm:spPr/>
    </dgm:pt>
    <dgm:pt modelId="{AED6C299-FEFF-4369-AFA5-EF9118737D3A}" type="pres">
      <dgm:prSet presAssocID="{972BEE82-852D-4EDD-831A-345FE8CB8A50}" presName="padding2" presStyleCnt="0"/>
      <dgm:spPr/>
    </dgm:pt>
    <dgm:pt modelId="{6AEDC715-694C-4982-9860-792F27EE9877}" type="pres">
      <dgm:prSet presAssocID="{972BEE82-852D-4EDD-831A-345FE8CB8A50}" presName="negArrow" presStyleCnt="0"/>
      <dgm:spPr/>
    </dgm:pt>
    <dgm:pt modelId="{32D81E4E-9C52-42D6-A035-FA9BEE2EF7DE}" type="pres">
      <dgm:prSet presAssocID="{972BEE82-852D-4EDD-831A-345FE8CB8A50}" presName="backgroundArrow" presStyleLbl="node1" presStyleIdx="0" presStyleCnt="1" custAng="10800000" custScaleX="43276" custScaleY="111638" custLinFactNeighborY="6209"/>
      <dgm:spPr/>
    </dgm:pt>
  </dgm:ptLst>
  <dgm:cxnLst>
    <dgm:cxn modelId="{BD65612D-AAAE-40B0-8844-FB1504A4FA93}" type="presOf" srcId="{972BEE82-852D-4EDD-831A-345FE8CB8A50}" destId="{E586622D-2174-48B8-A578-8455006CAAFA}" srcOrd="0" destOrd="0" presId="urn:microsoft.com/office/officeart/2005/8/layout/hProcess3"/>
    <dgm:cxn modelId="{94F81086-B7EC-4BD9-B382-574E1C1061C8}" type="presOf" srcId="{D128BAED-C7C1-4C7A-9556-1F4AD6B3A9FC}" destId="{C022C914-AF6D-46EE-8929-1D40F1B4F2C2}" srcOrd="0" destOrd="0" presId="urn:microsoft.com/office/officeart/2005/8/layout/hProcess3"/>
    <dgm:cxn modelId="{314B0596-D4F9-4016-893C-C05228D8936E}" srcId="{972BEE82-852D-4EDD-831A-345FE8CB8A50}" destId="{D128BAED-C7C1-4C7A-9556-1F4AD6B3A9FC}" srcOrd="0" destOrd="0" parTransId="{D00DBB42-11B6-4ABC-889C-700B108A178D}" sibTransId="{D1F8FA50-57BD-41CD-8678-CB54B3A7A8DA}"/>
    <dgm:cxn modelId="{0D28DC17-6673-4BF0-BA41-072B9B72E546}" type="presParOf" srcId="{E586622D-2174-48B8-A578-8455006CAAFA}" destId="{CD0E008A-7131-4FD7-A63A-DA007C65355C}" srcOrd="0" destOrd="0" presId="urn:microsoft.com/office/officeart/2005/8/layout/hProcess3"/>
    <dgm:cxn modelId="{00113960-F1BE-4CDF-8599-BEDE0ADADB49}" type="presParOf" srcId="{E586622D-2174-48B8-A578-8455006CAAFA}" destId="{59F1EA18-0A11-40E0-8F85-AD2E52A9706D}" srcOrd="1" destOrd="0" presId="urn:microsoft.com/office/officeart/2005/8/layout/hProcess3"/>
    <dgm:cxn modelId="{558B1D5B-B8A3-429B-AF88-C40247EA3BE4}" type="presParOf" srcId="{59F1EA18-0A11-40E0-8F85-AD2E52A9706D}" destId="{88F8A1E0-60E2-416D-9F24-628D6E507BE5}" srcOrd="0" destOrd="0" presId="urn:microsoft.com/office/officeart/2005/8/layout/hProcess3"/>
    <dgm:cxn modelId="{9A9529CF-FC7F-4C60-A341-D3B5282B6FC8}" type="presParOf" srcId="{59F1EA18-0A11-40E0-8F85-AD2E52A9706D}" destId="{A5D18549-373F-4946-A84F-319CA47AC83F}" srcOrd="1" destOrd="0" presId="urn:microsoft.com/office/officeart/2005/8/layout/hProcess3"/>
    <dgm:cxn modelId="{411235F8-C41C-4AF7-A877-A867390C5B06}" type="presParOf" srcId="{A5D18549-373F-4946-A84F-319CA47AC83F}" destId="{2C2A6FA8-C4B4-43CA-9E31-082107D7B26B}" srcOrd="0" destOrd="0" presId="urn:microsoft.com/office/officeart/2005/8/layout/hProcess3"/>
    <dgm:cxn modelId="{F88AE086-89A9-45BE-BF21-1E2E402A6585}" type="presParOf" srcId="{A5D18549-373F-4946-A84F-319CA47AC83F}" destId="{C022C914-AF6D-46EE-8929-1D40F1B4F2C2}" srcOrd="1" destOrd="0" presId="urn:microsoft.com/office/officeart/2005/8/layout/hProcess3"/>
    <dgm:cxn modelId="{91855712-91DE-486A-9B2F-3ABB6C19E798}" type="presParOf" srcId="{A5D18549-373F-4946-A84F-319CA47AC83F}" destId="{3189EFBC-BFAA-41A5-B365-6946A20287D9}" srcOrd="2" destOrd="0" presId="urn:microsoft.com/office/officeart/2005/8/layout/hProcess3"/>
    <dgm:cxn modelId="{5EAEE75C-987D-4915-8BEE-317FF100DDD3}" type="presParOf" srcId="{A5D18549-373F-4946-A84F-319CA47AC83F}" destId="{13203E1D-4AF5-4099-9D7E-17F066DD6998}" srcOrd="3" destOrd="0" presId="urn:microsoft.com/office/officeart/2005/8/layout/hProcess3"/>
    <dgm:cxn modelId="{51FEF647-A0A5-43EC-8237-E163BFEC667A}" type="presParOf" srcId="{59F1EA18-0A11-40E0-8F85-AD2E52A9706D}" destId="{AED6C299-FEFF-4369-AFA5-EF9118737D3A}" srcOrd="2" destOrd="0" presId="urn:microsoft.com/office/officeart/2005/8/layout/hProcess3"/>
    <dgm:cxn modelId="{D08930F5-49D2-4C2E-AA54-DA40AF407EB1}" type="presParOf" srcId="{59F1EA18-0A11-40E0-8F85-AD2E52A9706D}" destId="{6AEDC715-694C-4982-9860-792F27EE9877}" srcOrd="3" destOrd="0" presId="urn:microsoft.com/office/officeart/2005/8/layout/hProcess3"/>
    <dgm:cxn modelId="{C2CCE346-B2E6-4244-A830-36E720EBF6A1}" type="presParOf" srcId="{59F1EA18-0A11-40E0-8F85-AD2E52A9706D}" destId="{32D81E4E-9C52-42D6-A035-FA9BEE2EF7D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72BEE82-852D-4EDD-831A-345FE8CB8A5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128BAED-C7C1-4C7A-9556-1F4AD6B3A9F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Конденсатор на 10 </a:t>
          </a:r>
          <a:r>
            <a:rPr lang="en-US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nf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DBB42-11B6-4ABC-889C-700B108A178D}" type="parTrans" cxnId="{314B0596-D4F9-4016-893C-C05228D8936E}">
      <dgm:prSet/>
      <dgm:spPr/>
      <dgm:t>
        <a:bodyPr/>
        <a:lstStyle/>
        <a:p>
          <a:endParaRPr lang="ru-RU"/>
        </a:p>
      </dgm:t>
    </dgm:pt>
    <dgm:pt modelId="{D1F8FA50-57BD-41CD-8678-CB54B3A7A8DA}" type="sibTrans" cxnId="{314B0596-D4F9-4016-893C-C05228D8936E}">
      <dgm:prSet/>
      <dgm:spPr/>
      <dgm:t>
        <a:bodyPr/>
        <a:lstStyle/>
        <a:p>
          <a:endParaRPr lang="ru-RU"/>
        </a:p>
      </dgm:t>
    </dgm:pt>
    <dgm:pt modelId="{E586622D-2174-48B8-A578-8455006CAAFA}" type="pres">
      <dgm:prSet presAssocID="{972BEE82-852D-4EDD-831A-345FE8CB8A50}" presName="Name0" presStyleCnt="0">
        <dgm:presLayoutVars>
          <dgm:dir/>
          <dgm:animLvl val="lvl"/>
          <dgm:resizeHandles val="exact"/>
        </dgm:presLayoutVars>
      </dgm:prSet>
      <dgm:spPr/>
    </dgm:pt>
    <dgm:pt modelId="{CD0E008A-7131-4FD7-A63A-DA007C65355C}" type="pres">
      <dgm:prSet presAssocID="{972BEE82-852D-4EDD-831A-345FE8CB8A50}" presName="dummy" presStyleCnt="0"/>
      <dgm:spPr/>
    </dgm:pt>
    <dgm:pt modelId="{59F1EA18-0A11-40E0-8F85-AD2E52A9706D}" type="pres">
      <dgm:prSet presAssocID="{972BEE82-852D-4EDD-831A-345FE8CB8A50}" presName="linH" presStyleCnt="0"/>
      <dgm:spPr/>
    </dgm:pt>
    <dgm:pt modelId="{88F8A1E0-60E2-416D-9F24-628D6E507BE5}" type="pres">
      <dgm:prSet presAssocID="{972BEE82-852D-4EDD-831A-345FE8CB8A50}" presName="padding1" presStyleCnt="0"/>
      <dgm:spPr/>
    </dgm:pt>
    <dgm:pt modelId="{A5D18549-373F-4946-A84F-319CA47AC83F}" type="pres">
      <dgm:prSet presAssocID="{D128BAED-C7C1-4C7A-9556-1F4AD6B3A9FC}" presName="linV" presStyleCnt="0"/>
      <dgm:spPr/>
    </dgm:pt>
    <dgm:pt modelId="{2C2A6FA8-C4B4-43CA-9E31-082107D7B26B}" type="pres">
      <dgm:prSet presAssocID="{D128BAED-C7C1-4C7A-9556-1F4AD6B3A9FC}" presName="spVertical1" presStyleCnt="0"/>
      <dgm:spPr/>
    </dgm:pt>
    <dgm:pt modelId="{C022C914-AF6D-46EE-8929-1D40F1B4F2C2}" type="pres">
      <dgm:prSet presAssocID="{D128BAED-C7C1-4C7A-9556-1F4AD6B3A9FC}" presName="parTx" presStyleLbl="revTx" presStyleIdx="0" presStyleCnt="1" custLinFactNeighborX="10497" custLinFactNeighborY="-9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9EFBC-BFAA-41A5-B365-6946A20287D9}" type="pres">
      <dgm:prSet presAssocID="{D128BAED-C7C1-4C7A-9556-1F4AD6B3A9FC}" presName="spVertical2" presStyleCnt="0"/>
      <dgm:spPr/>
    </dgm:pt>
    <dgm:pt modelId="{13203E1D-4AF5-4099-9D7E-17F066DD6998}" type="pres">
      <dgm:prSet presAssocID="{D128BAED-C7C1-4C7A-9556-1F4AD6B3A9FC}" presName="spVertical3" presStyleCnt="0"/>
      <dgm:spPr/>
    </dgm:pt>
    <dgm:pt modelId="{AED6C299-FEFF-4369-AFA5-EF9118737D3A}" type="pres">
      <dgm:prSet presAssocID="{972BEE82-852D-4EDD-831A-345FE8CB8A50}" presName="padding2" presStyleCnt="0"/>
      <dgm:spPr/>
    </dgm:pt>
    <dgm:pt modelId="{6AEDC715-694C-4982-9860-792F27EE9877}" type="pres">
      <dgm:prSet presAssocID="{972BEE82-852D-4EDD-831A-345FE8CB8A50}" presName="negArrow" presStyleCnt="0"/>
      <dgm:spPr/>
    </dgm:pt>
    <dgm:pt modelId="{32D81E4E-9C52-42D6-A035-FA9BEE2EF7DE}" type="pres">
      <dgm:prSet presAssocID="{972BEE82-852D-4EDD-831A-345FE8CB8A50}" presName="backgroundArrow" presStyleLbl="node1" presStyleIdx="0" presStyleCnt="1" custAng="10800000" custScaleX="43276" custScaleY="111638" custLinFactNeighborX="-348" custLinFactNeighborY="-1519"/>
      <dgm:spPr/>
    </dgm:pt>
  </dgm:ptLst>
  <dgm:cxnLst>
    <dgm:cxn modelId="{3BBA70A0-90E8-4980-82F9-E1D1AB88DDE0}" type="presOf" srcId="{D128BAED-C7C1-4C7A-9556-1F4AD6B3A9FC}" destId="{C022C914-AF6D-46EE-8929-1D40F1B4F2C2}" srcOrd="0" destOrd="0" presId="urn:microsoft.com/office/officeart/2005/8/layout/hProcess3"/>
    <dgm:cxn modelId="{5CB0BFCF-C540-4AFD-B68A-13B809BB3597}" type="presOf" srcId="{972BEE82-852D-4EDD-831A-345FE8CB8A50}" destId="{E586622D-2174-48B8-A578-8455006CAAFA}" srcOrd="0" destOrd="0" presId="urn:microsoft.com/office/officeart/2005/8/layout/hProcess3"/>
    <dgm:cxn modelId="{314B0596-D4F9-4016-893C-C05228D8936E}" srcId="{972BEE82-852D-4EDD-831A-345FE8CB8A50}" destId="{D128BAED-C7C1-4C7A-9556-1F4AD6B3A9FC}" srcOrd="0" destOrd="0" parTransId="{D00DBB42-11B6-4ABC-889C-700B108A178D}" sibTransId="{D1F8FA50-57BD-41CD-8678-CB54B3A7A8DA}"/>
    <dgm:cxn modelId="{B8FA7B93-5A04-4256-87E4-E9C05DEAE332}" type="presParOf" srcId="{E586622D-2174-48B8-A578-8455006CAAFA}" destId="{CD0E008A-7131-4FD7-A63A-DA007C65355C}" srcOrd="0" destOrd="0" presId="urn:microsoft.com/office/officeart/2005/8/layout/hProcess3"/>
    <dgm:cxn modelId="{312756EA-0742-4D15-B32A-4D96395F746C}" type="presParOf" srcId="{E586622D-2174-48B8-A578-8455006CAAFA}" destId="{59F1EA18-0A11-40E0-8F85-AD2E52A9706D}" srcOrd="1" destOrd="0" presId="urn:microsoft.com/office/officeart/2005/8/layout/hProcess3"/>
    <dgm:cxn modelId="{3ADBB050-FDE1-48B5-BA55-3F1739264ACB}" type="presParOf" srcId="{59F1EA18-0A11-40E0-8F85-AD2E52A9706D}" destId="{88F8A1E0-60E2-416D-9F24-628D6E507BE5}" srcOrd="0" destOrd="0" presId="urn:microsoft.com/office/officeart/2005/8/layout/hProcess3"/>
    <dgm:cxn modelId="{B465E52C-B9D0-409D-A7AE-F3C612FE0C22}" type="presParOf" srcId="{59F1EA18-0A11-40E0-8F85-AD2E52A9706D}" destId="{A5D18549-373F-4946-A84F-319CA47AC83F}" srcOrd="1" destOrd="0" presId="urn:microsoft.com/office/officeart/2005/8/layout/hProcess3"/>
    <dgm:cxn modelId="{EF63773B-B8C4-4259-B913-544B009A809F}" type="presParOf" srcId="{A5D18549-373F-4946-A84F-319CA47AC83F}" destId="{2C2A6FA8-C4B4-43CA-9E31-082107D7B26B}" srcOrd="0" destOrd="0" presId="urn:microsoft.com/office/officeart/2005/8/layout/hProcess3"/>
    <dgm:cxn modelId="{D2965EDE-9B26-4804-AECE-DA45D20AF095}" type="presParOf" srcId="{A5D18549-373F-4946-A84F-319CA47AC83F}" destId="{C022C914-AF6D-46EE-8929-1D40F1B4F2C2}" srcOrd="1" destOrd="0" presId="urn:microsoft.com/office/officeart/2005/8/layout/hProcess3"/>
    <dgm:cxn modelId="{C9B80108-E9AB-46AE-BCBA-2B7A4FA00DB0}" type="presParOf" srcId="{A5D18549-373F-4946-A84F-319CA47AC83F}" destId="{3189EFBC-BFAA-41A5-B365-6946A20287D9}" srcOrd="2" destOrd="0" presId="urn:microsoft.com/office/officeart/2005/8/layout/hProcess3"/>
    <dgm:cxn modelId="{19D8CA98-BEC9-4E26-91B7-EC4373F67490}" type="presParOf" srcId="{A5D18549-373F-4946-A84F-319CA47AC83F}" destId="{13203E1D-4AF5-4099-9D7E-17F066DD6998}" srcOrd="3" destOrd="0" presId="urn:microsoft.com/office/officeart/2005/8/layout/hProcess3"/>
    <dgm:cxn modelId="{4C062193-48F5-4CF2-8E87-0E54ED5D4891}" type="presParOf" srcId="{59F1EA18-0A11-40E0-8F85-AD2E52A9706D}" destId="{AED6C299-FEFF-4369-AFA5-EF9118737D3A}" srcOrd="2" destOrd="0" presId="urn:microsoft.com/office/officeart/2005/8/layout/hProcess3"/>
    <dgm:cxn modelId="{76024158-FEC0-4DC4-B5F6-013D4BD76908}" type="presParOf" srcId="{59F1EA18-0A11-40E0-8F85-AD2E52A9706D}" destId="{6AEDC715-694C-4982-9860-792F27EE9877}" srcOrd="3" destOrd="0" presId="urn:microsoft.com/office/officeart/2005/8/layout/hProcess3"/>
    <dgm:cxn modelId="{890265A9-9E1A-4A79-9F53-05C7E21644A9}" type="presParOf" srcId="{59F1EA18-0A11-40E0-8F85-AD2E52A9706D}" destId="{32D81E4E-9C52-42D6-A035-FA9BEE2EF7D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9EE6C53-B96A-4722-991A-D21543C585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67E8D-4BB8-40B8-B917-C1B84C4FCF72}">
      <dgm:prSet phldrT="[Текст]" custT="1"/>
      <dgm:spPr>
        <a:solidFill>
          <a:srgbClr val="44A8BC"/>
        </a:solidFill>
      </dgm:spPr>
      <dgm:t>
        <a:bodyPr/>
        <a:lstStyle/>
        <a:p>
          <a:pPr algn="ctr"/>
          <a:r>
            <a:rPr lang="ru-RU" sz="1800" dirty="0"/>
            <a:t>сделан из куска текстолита покрытым медной фольгой. Обработка дорожек выполнена на фрезерном станке.</a:t>
          </a:r>
        </a:p>
      </dgm:t>
    </dgm:pt>
    <dgm:pt modelId="{E9807AC7-A77F-4E46-BA52-9E257692C20D}" type="parTrans" cxnId="{A5691EBB-9E72-4B13-83AE-B2264BA70037}">
      <dgm:prSet/>
      <dgm:spPr/>
      <dgm:t>
        <a:bodyPr/>
        <a:lstStyle/>
        <a:p>
          <a:pPr algn="ctr"/>
          <a:endParaRPr lang="ru-RU" sz="1800"/>
        </a:p>
      </dgm:t>
    </dgm:pt>
    <dgm:pt modelId="{B3EBB64C-C443-4359-8EE4-8C0229572861}" type="sibTrans" cxnId="{A5691EBB-9E72-4B13-83AE-B2264BA70037}">
      <dgm:prSet/>
      <dgm:spPr/>
      <dgm:t>
        <a:bodyPr/>
        <a:lstStyle/>
        <a:p>
          <a:pPr algn="ctr"/>
          <a:endParaRPr lang="ru-RU" sz="1800"/>
        </a:p>
      </dgm:t>
    </dgm:pt>
    <dgm:pt modelId="{5C4D9558-9DB9-4EFF-BF28-72FFF23DEC1D}" type="pres">
      <dgm:prSet presAssocID="{79EE6C53-B96A-4722-991A-D21543C58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3C553-C964-4996-8014-10A4C29892AC}" type="pres">
      <dgm:prSet presAssocID="{47067E8D-4BB8-40B8-B917-C1B84C4FCF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6DCD9-4FCB-4B37-A76E-C0F3FEC6FE1A}" type="presOf" srcId="{79EE6C53-B96A-4722-991A-D21543C5851A}" destId="{5C4D9558-9DB9-4EFF-BF28-72FFF23DEC1D}" srcOrd="0" destOrd="0" presId="urn:microsoft.com/office/officeart/2005/8/layout/vList2"/>
    <dgm:cxn modelId="{A5691EBB-9E72-4B13-83AE-B2264BA70037}" srcId="{79EE6C53-B96A-4722-991A-D21543C5851A}" destId="{47067E8D-4BB8-40B8-B917-C1B84C4FCF72}" srcOrd="0" destOrd="0" parTransId="{E9807AC7-A77F-4E46-BA52-9E257692C20D}" sibTransId="{B3EBB64C-C443-4359-8EE4-8C0229572861}"/>
    <dgm:cxn modelId="{6CFFEE3A-9213-4ACA-AE7E-75B884A618B6}" type="presOf" srcId="{47067E8D-4BB8-40B8-B917-C1B84C4FCF72}" destId="{8B13C553-C964-4996-8014-10A4C29892AC}" srcOrd="0" destOrd="0" presId="urn:microsoft.com/office/officeart/2005/8/layout/vList2"/>
    <dgm:cxn modelId="{804D2E53-3BA0-445A-8550-0ED83267EEA0}" type="presParOf" srcId="{5C4D9558-9DB9-4EFF-BF28-72FFF23DEC1D}" destId="{8B13C553-C964-4996-8014-10A4C29892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86F14AA-BBC6-4D08-B6C5-BE2BB03DA0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0766EA-1052-4252-94FD-898C2AB72D88}">
      <dgm:prSet phldrT="[Текст]" custT="1"/>
      <dgm:spPr>
        <a:solidFill>
          <a:srgbClr val="44A8BC"/>
        </a:solidFill>
      </dgm:spPr>
      <dgm:t>
        <a:bodyPr/>
        <a:lstStyle/>
        <a:p>
          <a:pPr algn="ctr"/>
          <a:r>
            <a:rPr lang="ru-RU" sz="1800" dirty="0"/>
            <a:t>покрытый грунтовкой и окрашен</a:t>
          </a:r>
        </a:p>
      </dgm:t>
    </dgm:pt>
    <dgm:pt modelId="{AB95DAED-A496-4615-A711-E432DB7E1295}" type="parTrans" cxnId="{B08192AD-6D24-4B27-BD93-1F0795CEB0DE}">
      <dgm:prSet/>
      <dgm:spPr/>
      <dgm:t>
        <a:bodyPr/>
        <a:lstStyle/>
        <a:p>
          <a:pPr algn="ctr"/>
          <a:endParaRPr lang="ru-RU" sz="1800"/>
        </a:p>
      </dgm:t>
    </dgm:pt>
    <dgm:pt modelId="{C2CC2F90-2A32-4357-A742-3178289D12E2}" type="sibTrans" cxnId="{B08192AD-6D24-4B27-BD93-1F0795CEB0DE}">
      <dgm:prSet/>
      <dgm:spPr/>
      <dgm:t>
        <a:bodyPr/>
        <a:lstStyle/>
        <a:p>
          <a:pPr algn="ctr"/>
          <a:endParaRPr lang="ru-RU" sz="1800"/>
        </a:p>
      </dgm:t>
    </dgm:pt>
    <dgm:pt modelId="{350DD8C1-7B73-4EB3-88D6-F4FA3CFCFA2F}" type="pres">
      <dgm:prSet presAssocID="{F86F14AA-BBC6-4D08-B6C5-BE2BB03DA0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33008-6139-4EA6-86C7-450CC1646094}" type="pres">
      <dgm:prSet presAssocID="{090766EA-1052-4252-94FD-898C2AB72D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192AD-6D24-4B27-BD93-1F0795CEB0DE}" srcId="{F86F14AA-BBC6-4D08-B6C5-BE2BB03DA05A}" destId="{090766EA-1052-4252-94FD-898C2AB72D88}" srcOrd="0" destOrd="0" parTransId="{AB95DAED-A496-4615-A711-E432DB7E1295}" sibTransId="{C2CC2F90-2A32-4357-A742-3178289D12E2}"/>
    <dgm:cxn modelId="{9F483AFA-2718-4B7F-9693-EC568943D575}" type="presOf" srcId="{F86F14AA-BBC6-4D08-B6C5-BE2BB03DA05A}" destId="{350DD8C1-7B73-4EB3-88D6-F4FA3CFCFA2F}" srcOrd="0" destOrd="0" presId="urn:microsoft.com/office/officeart/2005/8/layout/vList2"/>
    <dgm:cxn modelId="{AD731020-91E1-4D25-8948-A2CD07397477}" type="presOf" srcId="{090766EA-1052-4252-94FD-898C2AB72D88}" destId="{7C333008-6139-4EA6-86C7-450CC1646094}" srcOrd="0" destOrd="0" presId="urn:microsoft.com/office/officeart/2005/8/layout/vList2"/>
    <dgm:cxn modelId="{0F49DFEE-2FBB-45BA-A860-06F043AB5996}" type="presParOf" srcId="{350DD8C1-7B73-4EB3-88D6-F4FA3CFCFA2F}" destId="{7C333008-6139-4EA6-86C7-450CC16460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/>
          <a:r>
            <a:rPr lang="ru-RU" sz="3200" dirty="0" smtClean="0"/>
            <a:t>СХЕМА </a:t>
          </a:r>
          <a:r>
            <a:rPr lang="ru-RU" sz="3200" dirty="0"/>
            <a:t>ВТОРОГО ПРОТОТИПА ДАТЧИКА</a:t>
          </a:r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endParaRPr lang="ru-RU" sz="32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endParaRPr lang="ru-RU" sz="32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244697" custLinFactNeighborX="-771" custLinFactNeighborY="-15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734A8461-F5D2-476D-9B8A-B557D71FC98A}" type="presOf" srcId="{CC7E9918-0541-4D34-9894-0839AEBB93B2}" destId="{58225740-92F8-45D3-9DE5-83A1B875BC29}" srcOrd="0" destOrd="0" presId="urn:microsoft.com/office/officeart/2005/8/layout/vList2"/>
    <dgm:cxn modelId="{0F29338B-185E-4563-8C39-37A60E37B2D5}" type="presOf" srcId="{54310447-3FAA-4666-A123-31E6F7C2DED5}" destId="{3B332275-0C98-45C9-B29B-431418009E9C}" srcOrd="0" destOrd="0" presId="urn:microsoft.com/office/officeart/2005/8/layout/vList2"/>
    <dgm:cxn modelId="{604F6FF0-F930-4498-B3B0-B8612517442A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4E7AC09-BE38-44D9-B027-9B6049F35E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42B84-955C-4715-9839-DE2F6228CCA1}">
      <dgm:prSet phldrT="[Текст]" custT="1"/>
      <dgm:spPr>
        <a:solidFill>
          <a:srgbClr val="62AA7D"/>
        </a:solidFill>
      </dgm:spPr>
      <dgm:t>
        <a:bodyPr/>
        <a:lstStyle/>
        <a:p>
          <a:r>
            <a:rPr lang="ru-RU" sz="2000" dirty="0"/>
            <a:t>Резисторы 470 кОм </a:t>
          </a:r>
        </a:p>
      </dgm:t>
    </dgm:pt>
    <dgm:pt modelId="{AFC6EEFE-A42B-4022-9BBC-8EFD7C85F5E3}" type="parTrans" cxnId="{FA240E49-9906-49AE-B45D-F233650CDEBF}">
      <dgm:prSet/>
      <dgm:spPr/>
      <dgm:t>
        <a:bodyPr/>
        <a:lstStyle/>
        <a:p>
          <a:endParaRPr lang="ru-RU" sz="2000"/>
        </a:p>
      </dgm:t>
    </dgm:pt>
    <dgm:pt modelId="{2FBF7C61-AF07-4B4F-90FC-75BFC35839B5}" type="sibTrans" cxnId="{FA240E49-9906-49AE-B45D-F233650CDEBF}">
      <dgm:prSet/>
      <dgm:spPr/>
      <dgm:t>
        <a:bodyPr/>
        <a:lstStyle/>
        <a:p>
          <a:endParaRPr lang="ru-RU" sz="2000"/>
        </a:p>
      </dgm:t>
    </dgm:pt>
    <dgm:pt modelId="{2009AE87-A19D-4349-AA47-9B4F8B55390C}" type="pres">
      <dgm:prSet presAssocID="{A4E7AC09-BE38-44D9-B027-9B6049F35E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53CD1-EE07-46FE-9708-60B615EF43C5}" type="pres">
      <dgm:prSet presAssocID="{07942B84-955C-4715-9839-DE2F6228CCA1}" presName="parentText" presStyleLbl="node1" presStyleIdx="0" presStyleCnt="1" custScaleX="100000" custScaleY="52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27618-B176-472F-BBC7-92F129CAABE8}" type="presOf" srcId="{A4E7AC09-BE38-44D9-B027-9B6049F35E3B}" destId="{2009AE87-A19D-4349-AA47-9B4F8B55390C}" srcOrd="0" destOrd="0" presId="urn:microsoft.com/office/officeart/2005/8/layout/vList2"/>
    <dgm:cxn modelId="{D4CC3899-2B01-4458-8A62-5D9D6A0ACD19}" type="presOf" srcId="{07942B84-955C-4715-9839-DE2F6228CCA1}" destId="{9A053CD1-EE07-46FE-9708-60B615EF43C5}" srcOrd="0" destOrd="0" presId="urn:microsoft.com/office/officeart/2005/8/layout/vList2"/>
    <dgm:cxn modelId="{FA240E49-9906-49AE-B45D-F233650CDEBF}" srcId="{A4E7AC09-BE38-44D9-B027-9B6049F35E3B}" destId="{07942B84-955C-4715-9839-DE2F6228CCA1}" srcOrd="0" destOrd="0" parTransId="{AFC6EEFE-A42B-4022-9BBC-8EFD7C85F5E3}" sibTransId="{2FBF7C61-AF07-4B4F-90FC-75BFC35839B5}"/>
    <dgm:cxn modelId="{AFC5731A-97EB-4A01-8C4C-A718DFFF8660}" type="presParOf" srcId="{2009AE87-A19D-4349-AA47-9B4F8B55390C}" destId="{9A053CD1-EE07-46FE-9708-60B615EF43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33875B-152F-4027-95C2-3E09DC6E80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3B6A4-EB8C-4A61-B5BC-B815F03A2876}">
      <dgm:prSet phldrT="[Текст]" custT="1"/>
      <dgm:spPr>
        <a:solidFill>
          <a:srgbClr val="62AA7D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Таймер 555</a:t>
          </a:r>
        </a:p>
      </dgm:t>
    </dgm:pt>
    <dgm:pt modelId="{38A1536A-0EFA-4CE7-ADF3-E9E13E09BCC0}" type="parTrans" cxnId="{FFB664E0-1CA4-4E50-A82F-9ED6A75DF3AE}">
      <dgm:prSet/>
      <dgm:spPr/>
      <dgm:t>
        <a:bodyPr/>
        <a:lstStyle/>
        <a:p>
          <a:endParaRPr lang="ru-RU"/>
        </a:p>
      </dgm:t>
    </dgm:pt>
    <dgm:pt modelId="{11BEEBA4-030D-48DE-A800-12BB2F94035F}" type="sibTrans" cxnId="{FFB664E0-1CA4-4E50-A82F-9ED6A75DF3AE}">
      <dgm:prSet/>
      <dgm:spPr/>
      <dgm:t>
        <a:bodyPr/>
        <a:lstStyle/>
        <a:p>
          <a:endParaRPr lang="ru-RU"/>
        </a:p>
      </dgm:t>
    </dgm:pt>
    <dgm:pt modelId="{35FDE2C0-285B-4C3E-8741-852309DAE23D}" type="pres">
      <dgm:prSet presAssocID="{E333875B-152F-4027-95C2-3E09DC6E80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1EF03-42BB-4188-A97B-544788E5730E}" type="pres">
      <dgm:prSet presAssocID="{7523B6A4-EB8C-4A61-B5BC-B815F03A2876}" presName="parentText" presStyleLbl="node1" presStyleIdx="0" presStyleCnt="1" custLinFactNeighborX="-18450" custLinFactNeighborY="-68381">
        <dgm:presLayoutVars>
          <dgm:chMax val="0"/>
          <dgm:bulletEnabled val="1"/>
        </dgm:presLayoutVars>
      </dgm:prSet>
      <dgm:spPr>
        <a:xfrm>
          <a:off x="0" y="1487"/>
          <a:ext cx="1829704" cy="861120"/>
        </a:xfrm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770B5F6-EBBD-48EA-99D0-CB991CFD37EA}" type="presOf" srcId="{7523B6A4-EB8C-4A61-B5BC-B815F03A2876}" destId="{D671EF03-42BB-4188-A97B-544788E5730E}" srcOrd="0" destOrd="0" presId="urn:microsoft.com/office/officeart/2005/8/layout/vList2"/>
    <dgm:cxn modelId="{56C5F8E1-5FA2-42CE-96BE-A505AE5382E9}" type="presOf" srcId="{E333875B-152F-4027-95C2-3E09DC6E80C6}" destId="{35FDE2C0-285B-4C3E-8741-852309DAE23D}" srcOrd="0" destOrd="0" presId="urn:microsoft.com/office/officeart/2005/8/layout/vList2"/>
    <dgm:cxn modelId="{FFB664E0-1CA4-4E50-A82F-9ED6A75DF3AE}" srcId="{E333875B-152F-4027-95C2-3E09DC6E80C6}" destId="{7523B6A4-EB8C-4A61-B5BC-B815F03A2876}" srcOrd="0" destOrd="0" parTransId="{38A1536A-0EFA-4CE7-ADF3-E9E13E09BCC0}" sibTransId="{11BEEBA4-030D-48DE-A800-12BB2F94035F}"/>
    <dgm:cxn modelId="{77A6D94C-5A16-462A-8EB7-C83BCE33F537}" type="presParOf" srcId="{35FDE2C0-285B-4C3E-8741-852309DAE23D}" destId="{D671EF03-42BB-4188-A97B-544788E573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CA60051-545F-40F6-A75C-542F7F2377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99341-DA19-487A-9702-63FA84B8E6AE}">
      <dgm:prSet phldrT="[Текст]" custT="1"/>
      <dgm:spPr>
        <a:solidFill>
          <a:srgbClr val="62AA7D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Конденсатор 10</a:t>
          </a:r>
          <a:r>
            <a:rPr lang="en-US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nf</a:t>
          </a:r>
          <a:endParaRPr lang="ru-RU" sz="20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AFA2E8A0-C8D0-4B16-A58C-0DF34352CEAC}" type="parTrans" cxnId="{728DA740-F945-4C4E-8204-53D56853475E}">
      <dgm:prSet/>
      <dgm:spPr/>
      <dgm:t>
        <a:bodyPr/>
        <a:lstStyle/>
        <a:p>
          <a:endParaRPr lang="ru-RU"/>
        </a:p>
      </dgm:t>
    </dgm:pt>
    <dgm:pt modelId="{30721985-08C5-41BE-86AB-3CA671A6A43C}" type="sibTrans" cxnId="{728DA740-F945-4C4E-8204-53D56853475E}">
      <dgm:prSet/>
      <dgm:spPr/>
      <dgm:t>
        <a:bodyPr/>
        <a:lstStyle/>
        <a:p>
          <a:endParaRPr lang="ru-RU"/>
        </a:p>
      </dgm:t>
    </dgm:pt>
    <dgm:pt modelId="{6445E535-03A3-44F9-908A-807E0AEAF2F4}" type="pres">
      <dgm:prSet presAssocID="{ECA60051-545F-40F6-A75C-542F7F2377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CC518-8743-4F7F-9E62-45CA865102E0}" type="pres">
      <dgm:prSet presAssocID="{87B99341-DA19-487A-9702-63FA84B8E6AE}" presName="parentText" presStyleLbl="node1" presStyleIdx="0" presStyleCnt="1" custLinFactNeighborX="24359" custLinFactNeighborY="-24404">
        <dgm:presLayoutVars>
          <dgm:chMax val="0"/>
          <dgm:bulletEnabled val="1"/>
        </dgm:presLayoutVars>
      </dgm:prSet>
      <dgm:spPr>
        <a:xfrm>
          <a:off x="0" y="187027"/>
          <a:ext cx="2781220" cy="599625"/>
        </a:xfrm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28DA740-F945-4C4E-8204-53D56853475E}" srcId="{ECA60051-545F-40F6-A75C-542F7F23777D}" destId="{87B99341-DA19-487A-9702-63FA84B8E6AE}" srcOrd="0" destOrd="0" parTransId="{AFA2E8A0-C8D0-4B16-A58C-0DF34352CEAC}" sibTransId="{30721985-08C5-41BE-86AB-3CA671A6A43C}"/>
    <dgm:cxn modelId="{D0148DB7-46AE-4705-B1FB-C81E25794F14}" type="presOf" srcId="{87B99341-DA19-487A-9702-63FA84B8E6AE}" destId="{52ACC518-8743-4F7F-9E62-45CA865102E0}" srcOrd="0" destOrd="0" presId="urn:microsoft.com/office/officeart/2005/8/layout/vList2"/>
    <dgm:cxn modelId="{65DF8EB7-0EB4-4D91-AA2B-BDD7D37DF5E5}" type="presOf" srcId="{ECA60051-545F-40F6-A75C-542F7F23777D}" destId="{6445E535-03A3-44F9-908A-807E0AEAF2F4}" srcOrd="0" destOrd="0" presId="urn:microsoft.com/office/officeart/2005/8/layout/vList2"/>
    <dgm:cxn modelId="{C823B0E2-DB7F-4B12-8634-7044FCE11727}" type="presParOf" srcId="{6445E535-03A3-44F9-908A-807E0AEAF2F4}" destId="{52ACC518-8743-4F7F-9E62-45CA865102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8B56A-FE66-4FB4-A8EC-C5D915DBFA1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1ECA9B-05C0-4263-A461-2B1F5F8F49BF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4000" cap="all" baseline="0" dirty="0"/>
            <a:t>задачи</a:t>
          </a:r>
        </a:p>
      </dgm:t>
    </dgm:pt>
    <dgm:pt modelId="{D8B6CCDA-4C2C-4F15-977B-09532AF69D6A}" type="sibTrans" cxnId="{DE9C2836-F102-49EA-972E-1F79F854F187}">
      <dgm:prSet/>
      <dgm:spPr/>
      <dgm:t>
        <a:bodyPr/>
        <a:lstStyle/>
        <a:p>
          <a:endParaRPr lang="ru-RU"/>
        </a:p>
      </dgm:t>
    </dgm:pt>
    <dgm:pt modelId="{88C96141-CC28-4CE5-B674-DBB4D829E545}" type="parTrans" cxnId="{DE9C2836-F102-49EA-972E-1F79F854F187}">
      <dgm:prSet/>
      <dgm:spPr/>
      <dgm:t>
        <a:bodyPr/>
        <a:lstStyle/>
        <a:p>
          <a:endParaRPr lang="ru-RU"/>
        </a:p>
      </dgm:t>
    </dgm:pt>
    <dgm:pt modelId="{3068B872-15F7-40D7-B7F4-7647D85EEEF6}">
      <dgm:prSet phldrT="[Текст]" custT="1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4000" cap="all" baseline="0" dirty="0"/>
            <a:t>цель</a:t>
          </a:r>
        </a:p>
      </dgm:t>
    </dgm:pt>
    <dgm:pt modelId="{8B17D9A3-DCE2-4082-9755-FA0D928F1857}" type="sibTrans" cxnId="{D8F26DC8-13DA-4138-8E5A-6AC0ABA0698F}">
      <dgm:prSet/>
      <dgm:spPr/>
      <dgm:t>
        <a:bodyPr/>
        <a:lstStyle/>
        <a:p>
          <a:endParaRPr lang="ru-RU"/>
        </a:p>
      </dgm:t>
    </dgm:pt>
    <dgm:pt modelId="{614FFC6A-44CA-4785-BDFC-DA8A2AA56FA0}" type="parTrans" cxnId="{D8F26DC8-13DA-4138-8E5A-6AC0ABA0698F}">
      <dgm:prSet/>
      <dgm:spPr/>
      <dgm:t>
        <a:bodyPr/>
        <a:lstStyle/>
        <a:p>
          <a:endParaRPr lang="ru-RU"/>
        </a:p>
      </dgm:t>
    </dgm:pt>
    <dgm:pt modelId="{A104DAF1-F4FE-4EBE-A67E-56E7BFBAE96B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400" dirty="0" smtClean="0"/>
            <a:t>Сделать устройство для измерения влажности почвы, на основе которого в дальнейшем будет возможно создание школьной системы </a:t>
          </a:r>
          <a:r>
            <a:rPr lang="ru-RU" sz="2400" dirty="0" err="1" smtClean="0"/>
            <a:t>автополива</a:t>
          </a:r>
          <a:r>
            <a:rPr lang="ru-RU" sz="2400" dirty="0" smtClean="0"/>
            <a:t>.</a:t>
          </a:r>
          <a:endParaRPr lang="ru-RU" sz="2400" dirty="0"/>
        </a:p>
      </dgm:t>
    </dgm:pt>
    <dgm:pt modelId="{1DFA473B-B884-48AB-ADA1-FF4AA191DA1F}" type="parTrans" cxnId="{86669AE3-9BFE-4541-A276-4927907E8D69}">
      <dgm:prSet/>
      <dgm:spPr/>
      <dgm:t>
        <a:bodyPr/>
        <a:lstStyle/>
        <a:p>
          <a:endParaRPr lang="ru-RU"/>
        </a:p>
      </dgm:t>
    </dgm:pt>
    <dgm:pt modelId="{0CAEF84A-DF5F-405C-9F89-B9D49E5DD71B}" type="sibTrans" cxnId="{86669AE3-9BFE-4541-A276-4927907E8D69}">
      <dgm:prSet/>
      <dgm:spPr/>
      <dgm:t>
        <a:bodyPr/>
        <a:lstStyle/>
        <a:p>
          <a:endParaRPr lang="ru-RU"/>
        </a:p>
      </dgm:t>
    </dgm:pt>
    <dgm:pt modelId="{1E16F551-C088-46A0-8FA3-115AABC0DF8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400" dirty="0"/>
            <a:t>рассмотреть  существующие датчики</a:t>
          </a:r>
          <a:r>
            <a:rPr lang="en-US" sz="2400" dirty="0"/>
            <a:t>;</a:t>
          </a:r>
          <a:endParaRPr lang="ru-RU" sz="2400" dirty="0"/>
        </a:p>
      </dgm:t>
    </dgm:pt>
    <dgm:pt modelId="{0D04801C-099A-4A3D-AA50-2C2FE7402EF8}" type="parTrans" cxnId="{C8CAC21A-8FB5-4200-952F-7B68C4106EB3}">
      <dgm:prSet/>
      <dgm:spPr/>
      <dgm:t>
        <a:bodyPr/>
        <a:lstStyle/>
        <a:p>
          <a:endParaRPr lang="ru-RU"/>
        </a:p>
      </dgm:t>
    </dgm:pt>
    <dgm:pt modelId="{DC0B37C4-3C26-4030-8B52-22B863A8E079}" type="sibTrans" cxnId="{C8CAC21A-8FB5-4200-952F-7B68C4106EB3}">
      <dgm:prSet/>
      <dgm:spPr/>
      <dgm:t>
        <a:bodyPr/>
        <a:lstStyle/>
        <a:p>
          <a:endParaRPr lang="ru-RU"/>
        </a:p>
      </dgm:t>
    </dgm:pt>
    <dgm:pt modelId="{6F8CB9C9-BC6A-4916-A044-A2B6E23D2936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400" dirty="0"/>
            <a:t>разработать прототип устройства</a:t>
          </a:r>
          <a:r>
            <a:rPr lang="en-US" sz="2400" dirty="0"/>
            <a:t>;</a:t>
          </a:r>
          <a:endParaRPr lang="ru-RU" sz="2400" dirty="0"/>
        </a:p>
      </dgm:t>
    </dgm:pt>
    <dgm:pt modelId="{7189C086-9915-4741-86CE-A07EAAEF7E86}" type="parTrans" cxnId="{4DA35646-F5D2-4FD0-9DAE-2496BA3FA23F}">
      <dgm:prSet/>
      <dgm:spPr/>
      <dgm:t>
        <a:bodyPr/>
        <a:lstStyle/>
        <a:p>
          <a:endParaRPr lang="ru-RU"/>
        </a:p>
      </dgm:t>
    </dgm:pt>
    <dgm:pt modelId="{068E7FDE-72EF-47D3-81C5-1E0108B71B2D}" type="sibTrans" cxnId="{4DA35646-F5D2-4FD0-9DAE-2496BA3FA23F}">
      <dgm:prSet/>
      <dgm:spPr/>
      <dgm:t>
        <a:bodyPr/>
        <a:lstStyle/>
        <a:p>
          <a:endParaRPr lang="ru-RU"/>
        </a:p>
      </dgm:t>
    </dgm:pt>
    <dgm:pt modelId="{579CE0DE-ACA2-44F8-AAC5-B824F05C7F6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400" dirty="0"/>
            <a:t>испытать прототип и сравнить с покупным </a:t>
          </a:r>
          <a:r>
            <a:rPr lang="ru-RU" sz="2400" dirty="0" smtClean="0"/>
            <a:t>датчиком</a:t>
          </a:r>
          <a:r>
            <a:rPr lang="en-US" sz="2400" dirty="0" smtClean="0"/>
            <a:t>;</a:t>
          </a:r>
          <a:endParaRPr lang="ru-RU" sz="2400" dirty="0"/>
        </a:p>
      </dgm:t>
    </dgm:pt>
    <dgm:pt modelId="{E0A6F859-CECB-40B7-A0D6-E028F33E068D}" type="parTrans" cxnId="{BE74EDAC-FF88-4378-8D64-E2CA0583A2EA}">
      <dgm:prSet/>
      <dgm:spPr/>
      <dgm:t>
        <a:bodyPr/>
        <a:lstStyle/>
        <a:p>
          <a:endParaRPr lang="ru-RU"/>
        </a:p>
      </dgm:t>
    </dgm:pt>
    <dgm:pt modelId="{376AB27A-EBE6-440F-802C-29202552699D}" type="sibTrans" cxnId="{BE74EDAC-FF88-4378-8D64-E2CA0583A2EA}">
      <dgm:prSet/>
      <dgm:spPr/>
      <dgm:t>
        <a:bodyPr/>
        <a:lstStyle/>
        <a:p>
          <a:endParaRPr lang="ru-RU"/>
        </a:p>
      </dgm:t>
    </dgm:pt>
    <dgm:pt modelId="{DE1375FE-9ED1-489C-BDE2-4E7C538A04A6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2400" dirty="0" smtClean="0"/>
            <a:t>Изучить методы определения влажности почвы</a:t>
          </a:r>
          <a:r>
            <a:rPr lang="en-US" sz="2400" dirty="0" smtClean="0"/>
            <a:t>;</a:t>
          </a:r>
          <a:endParaRPr lang="ru-RU" sz="2400" dirty="0"/>
        </a:p>
      </dgm:t>
    </dgm:pt>
    <dgm:pt modelId="{9C4FB38C-8A36-4E83-B8E2-D0BD29FB2032}" type="parTrans" cxnId="{AB48BEB8-E7AB-4E27-A17C-3C0F3F6D794D}">
      <dgm:prSet/>
      <dgm:spPr/>
      <dgm:t>
        <a:bodyPr/>
        <a:lstStyle/>
        <a:p>
          <a:endParaRPr lang="ru-RU"/>
        </a:p>
      </dgm:t>
    </dgm:pt>
    <dgm:pt modelId="{A364DBFB-3C49-4AC8-A10C-77AE8CEDA040}" type="sibTrans" cxnId="{AB48BEB8-E7AB-4E27-A17C-3C0F3F6D794D}">
      <dgm:prSet/>
      <dgm:spPr/>
      <dgm:t>
        <a:bodyPr/>
        <a:lstStyle/>
        <a:p>
          <a:endParaRPr lang="ru-RU"/>
        </a:p>
      </dgm:t>
    </dgm:pt>
    <dgm:pt modelId="{E198F413-3EC7-4F86-B41E-E7D86192A1B1}" type="pres">
      <dgm:prSet presAssocID="{25B8B56A-FE66-4FB4-A8EC-C5D915DBFA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81C9E-29AF-4544-A41E-51EEBEA3DAD9}" type="pres">
      <dgm:prSet presAssocID="{3068B872-15F7-40D7-B7F4-7647D85EEEF6}" presName="composite" presStyleCnt="0"/>
      <dgm:spPr/>
    </dgm:pt>
    <dgm:pt modelId="{75058B90-CC96-4338-8CC7-2128349AA66B}" type="pres">
      <dgm:prSet presAssocID="{3068B872-15F7-40D7-B7F4-7647D85EEE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38FB-2E9E-4BF6-A8C7-0FB164423258}" type="pres">
      <dgm:prSet presAssocID="{3068B872-15F7-40D7-B7F4-7647D85EEEF6}" presName="desTx" presStyleLbl="alignAccFollowNode1" presStyleIdx="0" presStyleCnt="2" custLinFactNeighborX="-1" custLinFactNeighborY="-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0DA1E-4C59-4EBA-93B1-B80D13D87F9C}" type="pres">
      <dgm:prSet presAssocID="{8B17D9A3-DCE2-4082-9755-FA0D928F1857}" presName="space" presStyleCnt="0"/>
      <dgm:spPr/>
    </dgm:pt>
    <dgm:pt modelId="{310DBE34-5603-4B7A-92A0-09D655493BA7}" type="pres">
      <dgm:prSet presAssocID="{741ECA9B-05C0-4263-A461-2B1F5F8F49BF}" presName="composite" presStyleCnt="0"/>
      <dgm:spPr/>
    </dgm:pt>
    <dgm:pt modelId="{4C76087E-D31D-4ACA-858C-CB6B9255C0F3}" type="pres">
      <dgm:prSet presAssocID="{741ECA9B-05C0-4263-A461-2B1F5F8F49BF}" presName="parTx" presStyleLbl="alignNode1" presStyleIdx="1" presStyleCnt="2" custLinFactNeighborX="431" custLinFactNeighborY="-1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ADD25-4D9E-482E-BF80-A2B884115C71}" type="pres">
      <dgm:prSet presAssocID="{741ECA9B-05C0-4263-A461-2B1F5F8F49BF}" presName="desTx" presStyleLbl="alignAccFollowNode1" presStyleIdx="1" presStyleCnt="2" custLinFactNeighborX="431" custLinFactNeighborY="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02EC8-F4A9-4D74-9766-84DA8D1CF05E}" type="presOf" srcId="{6F8CB9C9-BC6A-4916-A044-A2B6E23D2936}" destId="{9DCADD25-4D9E-482E-BF80-A2B884115C71}" srcOrd="0" destOrd="2" presId="urn:microsoft.com/office/officeart/2005/8/layout/hList1"/>
    <dgm:cxn modelId="{C8CAC21A-8FB5-4200-952F-7B68C4106EB3}" srcId="{741ECA9B-05C0-4263-A461-2B1F5F8F49BF}" destId="{1E16F551-C088-46A0-8FA3-115AABC0DF8F}" srcOrd="1" destOrd="0" parTransId="{0D04801C-099A-4A3D-AA50-2C2FE7402EF8}" sibTransId="{DC0B37C4-3C26-4030-8B52-22B863A8E079}"/>
    <dgm:cxn modelId="{82D06246-60D2-447A-ACBC-C2139ACA6B6A}" type="presOf" srcId="{DE1375FE-9ED1-489C-BDE2-4E7C538A04A6}" destId="{9DCADD25-4D9E-482E-BF80-A2B884115C71}" srcOrd="0" destOrd="0" presId="urn:microsoft.com/office/officeart/2005/8/layout/hList1"/>
    <dgm:cxn modelId="{6C773B56-D3F9-43B1-B586-8DA2FB0D1060}" type="presOf" srcId="{A104DAF1-F4FE-4EBE-A67E-56E7BFBAE96B}" destId="{2B6638FB-2E9E-4BF6-A8C7-0FB164423258}" srcOrd="0" destOrd="0" presId="urn:microsoft.com/office/officeart/2005/8/layout/hList1"/>
    <dgm:cxn modelId="{AB48BEB8-E7AB-4E27-A17C-3C0F3F6D794D}" srcId="{741ECA9B-05C0-4263-A461-2B1F5F8F49BF}" destId="{DE1375FE-9ED1-489C-BDE2-4E7C538A04A6}" srcOrd="0" destOrd="0" parTransId="{9C4FB38C-8A36-4E83-B8E2-D0BD29FB2032}" sibTransId="{A364DBFB-3C49-4AC8-A10C-77AE8CEDA040}"/>
    <dgm:cxn modelId="{BE74EDAC-FF88-4378-8D64-E2CA0583A2EA}" srcId="{741ECA9B-05C0-4263-A461-2B1F5F8F49BF}" destId="{579CE0DE-ACA2-44F8-AAC5-B824F05C7F65}" srcOrd="3" destOrd="0" parTransId="{E0A6F859-CECB-40B7-A0D6-E028F33E068D}" sibTransId="{376AB27A-EBE6-440F-802C-29202552699D}"/>
    <dgm:cxn modelId="{4FB9EE2B-B4D9-4A42-957C-D1ACF46B3E52}" type="presOf" srcId="{3068B872-15F7-40D7-B7F4-7647D85EEEF6}" destId="{75058B90-CC96-4338-8CC7-2128349AA66B}" srcOrd="0" destOrd="0" presId="urn:microsoft.com/office/officeart/2005/8/layout/hList1"/>
    <dgm:cxn modelId="{4DA35646-F5D2-4FD0-9DAE-2496BA3FA23F}" srcId="{741ECA9B-05C0-4263-A461-2B1F5F8F49BF}" destId="{6F8CB9C9-BC6A-4916-A044-A2B6E23D2936}" srcOrd="2" destOrd="0" parTransId="{7189C086-9915-4741-86CE-A07EAAEF7E86}" sibTransId="{068E7FDE-72EF-47D3-81C5-1E0108B71B2D}"/>
    <dgm:cxn modelId="{1ED47980-158D-44B1-A11B-0BB85D06F6EF}" type="presOf" srcId="{741ECA9B-05C0-4263-A461-2B1F5F8F49BF}" destId="{4C76087E-D31D-4ACA-858C-CB6B9255C0F3}" srcOrd="0" destOrd="0" presId="urn:microsoft.com/office/officeart/2005/8/layout/hList1"/>
    <dgm:cxn modelId="{DE9C2836-F102-49EA-972E-1F79F854F187}" srcId="{25B8B56A-FE66-4FB4-A8EC-C5D915DBFA12}" destId="{741ECA9B-05C0-4263-A461-2B1F5F8F49BF}" srcOrd="1" destOrd="0" parTransId="{88C96141-CC28-4CE5-B674-DBB4D829E545}" sibTransId="{D8B6CCDA-4C2C-4F15-977B-09532AF69D6A}"/>
    <dgm:cxn modelId="{86669AE3-9BFE-4541-A276-4927907E8D69}" srcId="{3068B872-15F7-40D7-B7F4-7647D85EEEF6}" destId="{A104DAF1-F4FE-4EBE-A67E-56E7BFBAE96B}" srcOrd="0" destOrd="0" parTransId="{1DFA473B-B884-48AB-ADA1-FF4AA191DA1F}" sibTransId="{0CAEF84A-DF5F-405C-9F89-B9D49E5DD71B}"/>
    <dgm:cxn modelId="{DF8D98E3-38ED-4994-B960-9114489BEF71}" type="presOf" srcId="{25B8B56A-FE66-4FB4-A8EC-C5D915DBFA12}" destId="{E198F413-3EC7-4F86-B41E-E7D86192A1B1}" srcOrd="0" destOrd="0" presId="urn:microsoft.com/office/officeart/2005/8/layout/hList1"/>
    <dgm:cxn modelId="{F73B319D-9252-4DFB-90C4-76BFA8308A26}" type="presOf" srcId="{1E16F551-C088-46A0-8FA3-115AABC0DF8F}" destId="{9DCADD25-4D9E-482E-BF80-A2B884115C71}" srcOrd="0" destOrd="1" presId="urn:microsoft.com/office/officeart/2005/8/layout/hList1"/>
    <dgm:cxn modelId="{D8F26DC8-13DA-4138-8E5A-6AC0ABA0698F}" srcId="{25B8B56A-FE66-4FB4-A8EC-C5D915DBFA12}" destId="{3068B872-15F7-40D7-B7F4-7647D85EEEF6}" srcOrd="0" destOrd="0" parTransId="{614FFC6A-44CA-4785-BDFC-DA8A2AA56FA0}" sibTransId="{8B17D9A3-DCE2-4082-9755-FA0D928F1857}"/>
    <dgm:cxn modelId="{4DBF3327-3B3B-4B29-BFC2-9388AC5494D5}" type="presOf" srcId="{579CE0DE-ACA2-44F8-AAC5-B824F05C7F65}" destId="{9DCADD25-4D9E-482E-BF80-A2B884115C71}" srcOrd="0" destOrd="3" presId="urn:microsoft.com/office/officeart/2005/8/layout/hList1"/>
    <dgm:cxn modelId="{72813A9B-57A9-44D0-95E0-4792AFEFC426}" type="presParOf" srcId="{E198F413-3EC7-4F86-B41E-E7D86192A1B1}" destId="{F3381C9E-29AF-4544-A41E-51EEBEA3DAD9}" srcOrd="0" destOrd="0" presId="urn:microsoft.com/office/officeart/2005/8/layout/hList1"/>
    <dgm:cxn modelId="{054E4367-AB7F-4C3E-AFE1-FB5ECF1EB8EE}" type="presParOf" srcId="{F3381C9E-29AF-4544-A41E-51EEBEA3DAD9}" destId="{75058B90-CC96-4338-8CC7-2128349AA66B}" srcOrd="0" destOrd="0" presId="urn:microsoft.com/office/officeart/2005/8/layout/hList1"/>
    <dgm:cxn modelId="{ABFF6FEA-F9DB-40A3-A3DA-627DB80017C6}" type="presParOf" srcId="{F3381C9E-29AF-4544-A41E-51EEBEA3DAD9}" destId="{2B6638FB-2E9E-4BF6-A8C7-0FB164423258}" srcOrd="1" destOrd="0" presId="urn:microsoft.com/office/officeart/2005/8/layout/hList1"/>
    <dgm:cxn modelId="{FBA60EE6-A1BD-4CE8-BC50-177C4C45CE14}" type="presParOf" srcId="{E198F413-3EC7-4F86-B41E-E7D86192A1B1}" destId="{1AA0DA1E-4C59-4EBA-93B1-B80D13D87F9C}" srcOrd="1" destOrd="0" presId="urn:microsoft.com/office/officeart/2005/8/layout/hList1"/>
    <dgm:cxn modelId="{489160C8-606D-4EFA-9AB8-95C0BAF2DC97}" type="presParOf" srcId="{E198F413-3EC7-4F86-B41E-E7D86192A1B1}" destId="{310DBE34-5603-4B7A-92A0-09D655493BA7}" srcOrd="2" destOrd="0" presId="urn:microsoft.com/office/officeart/2005/8/layout/hList1"/>
    <dgm:cxn modelId="{D3B8EEC0-88EF-41FA-AD5C-2FD2E22DF743}" type="presParOf" srcId="{310DBE34-5603-4B7A-92A0-09D655493BA7}" destId="{4C76087E-D31D-4ACA-858C-CB6B9255C0F3}" srcOrd="0" destOrd="0" presId="urn:microsoft.com/office/officeart/2005/8/layout/hList1"/>
    <dgm:cxn modelId="{0D09ED0D-D411-461D-AAB2-BDE88E8C2894}" type="presParOf" srcId="{310DBE34-5603-4B7A-92A0-09D655493BA7}" destId="{9DCADD25-4D9E-482E-BF80-A2B884115C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/>
          <a:r>
            <a:rPr lang="ru-RU" sz="3200" dirty="0" smtClean="0"/>
            <a:t>КОРПУС ДЛЯ ВТОРОГО ПРОТОТИПА</a:t>
          </a:r>
          <a:endParaRPr lang="ru-RU" sz="3200" dirty="0"/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endParaRPr lang="ru-RU" sz="24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endParaRPr lang="ru-RU" sz="24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280330" custLinFactNeighborX="-639" custLinFactNeighborY="-18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7F1AC-0B64-4856-A262-C0E704CD6667}" type="presOf" srcId="{CC7E9918-0541-4D34-9894-0839AEBB93B2}" destId="{58225740-92F8-45D3-9DE5-83A1B875BC29}" srcOrd="0" destOrd="0" presId="urn:microsoft.com/office/officeart/2005/8/layout/vList2"/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DBFB6FEE-B9D1-4B59-B6D2-96D5F194B6DC}" type="presOf" srcId="{54310447-3FAA-4666-A123-31E6F7C2DED5}" destId="{3B332275-0C98-45C9-B29B-431418009E9C}" srcOrd="0" destOrd="0" presId="urn:microsoft.com/office/officeart/2005/8/layout/vList2"/>
    <dgm:cxn modelId="{F35D5236-970B-4AA0-85E3-3B9AEC80A039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FDC6613-4FF5-470B-8135-BB4DECF34B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0A65AC-BAB0-484A-BDA5-69F799E8ACFB}">
      <dgm:prSet phldrT="[Текст]" custT="1"/>
      <dgm:spPr>
        <a:solidFill>
          <a:srgbClr val="AD6C61"/>
        </a:solidFill>
      </dgm:spPr>
      <dgm:t>
        <a:bodyPr/>
        <a:lstStyle/>
        <a:p>
          <a:r>
            <a:rPr lang="ru-RU" sz="2400" b="1" dirty="0"/>
            <a:t>1</a:t>
          </a:r>
        </a:p>
      </dgm:t>
    </dgm:pt>
    <dgm:pt modelId="{59A3F9DE-B3BB-4553-8F40-E5FA8158A300}" type="parTrans" cxnId="{F4F31525-C818-4CA5-AC93-DF846D24BD5F}">
      <dgm:prSet/>
      <dgm:spPr/>
      <dgm:t>
        <a:bodyPr/>
        <a:lstStyle/>
        <a:p>
          <a:endParaRPr lang="ru-RU" sz="1800" b="1"/>
        </a:p>
      </dgm:t>
    </dgm:pt>
    <dgm:pt modelId="{748764F4-63E9-41A6-9166-157066AC695B}" type="sibTrans" cxnId="{F4F31525-C818-4CA5-AC93-DF846D24BD5F}">
      <dgm:prSet/>
      <dgm:spPr/>
      <dgm:t>
        <a:bodyPr/>
        <a:lstStyle/>
        <a:p>
          <a:endParaRPr lang="ru-RU" sz="1800" b="1"/>
        </a:p>
      </dgm:t>
    </dgm:pt>
    <dgm:pt modelId="{358B6C58-5423-46F8-9461-226CA4B4FC10}">
      <dgm:prSet phldrT="[Текст]" custT="1"/>
      <dgm:spPr/>
      <dgm:t>
        <a:bodyPr/>
        <a:lstStyle/>
        <a:p>
          <a:r>
            <a:rPr lang="ru-RU" sz="1800" b="1" dirty="0"/>
            <a:t>Подготавливаем образцы почвы.</a:t>
          </a:r>
        </a:p>
      </dgm:t>
    </dgm:pt>
    <dgm:pt modelId="{E83A779B-0656-4E12-BBA8-038D18398F59}" type="parTrans" cxnId="{A700EF22-5B49-4D0E-BCD6-E0B0F6ECFBD3}">
      <dgm:prSet/>
      <dgm:spPr/>
      <dgm:t>
        <a:bodyPr/>
        <a:lstStyle/>
        <a:p>
          <a:endParaRPr lang="ru-RU" sz="1800" b="1"/>
        </a:p>
      </dgm:t>
    </dgm:pt>
    <dgm:pt modelId="{CE8E9CA8-71C4-4870-934D-A7A1039356C1}" type="sibTrans" cxnId="{A700EF22-5B49-4D0E-BCD6-E0B0F6ECFBD3}">
      <dgm:prSet/>
      <dgm:spPr/>
      <dgm:t>
        <a:bodyPr/>
        <a:lstStyle/>
        <a:p>
          <a:endParaRPr lang="ru-RU" sz="1800" b="1"/>
        </a:p>
      </dgm:t>
    </dgm:pt>
    <dgm:pt modelId="{9C8A84F8-7BBC-4644-8498-A344B5037916}">
      <dgm:prSet phldrT="[Текст]" custT="1"/>
      <dgm:spPr/>
      <dgm:t>
        <a:bodyPr/>
        <a:lstStyle/>
        <a:p>
          <a:r>
            <a:rPr lang="ru-RU" sz="2400" b="1" dirty="0"/>
            <a:t>2</a:t>
          </a:r>
        </a:p>
      </dgm:t>
    </dgm:pt>
    <dgm:pt modelId="{CE2F67AF-2C1A-47C5-8B3D-1C4028154E96}" type="parTrans" cxnId="{7948F684-9344-4A73-9B70-00564C07156F}">
      <dgm:prSet/>
      <dgm:spPr/>
      <dgm:t>
        <a:bodyPr/>
        <a:lstStyle/>
        <a:p>
          <a:endParaRPr lang="ru-RU" sz="1800" b="1"/>
        </a:p>
      </dgm:t>
    </dgm:pt>
    <dgm:pt modelId="{82DE3AC6-4176-4314-91C6-8FD375329511}" type="sibTrans" cxnId="{7948F684-9344-4A73-9B70-00564C07156F}">
      <dgm:prSet/>
      <dgm:spPr/>
      <dgm:t>
        <a:bodyPr/>
        <a:lstStyle/>
        <a:p>
          <a:endParaRPr lang="ru-RU" sz="1800" b="1"/>
        </a:p>
      </dgm:t>
    </dgm:pt>
    <dgm:pt modelId="{EC0E1404-1BE5-4EFF-AA89-6D959015630B}">
      <dgm:prSet phldrT="[Текст]" custT="1"/>
      <dgm:spPr/>
      <dgm:t>
        <a:bodyPr/>
        <a:lstStyle/>
        <a:p>
          <a:r>
            <a:rPr lang="ru-RU" sz="1800" b="1" dirty="0"/>
            <a:t>Устанавливаем датчик в почву.</a:t>
          </a:r>
        </a:p>
      </dgm:t>
    </dgm:pt>
    <dgm:pt modelId="{620AD4EA-175B-454E-936C-95883F6DC352}" type="parTrans" cxnId="{0F923449-5F76-47B3-A2C7-F5DD5F2EA5CF}">
      <dgm:prSet/>
      <dgm:spPr/>
      <dgm:t>
        <a:bodyPr/>
        <a:lstStyle/>
        <a:p>
          <a:endParaRPr lang="ru-RU" sz="1800" b="1"/>
        </a:p>
      </dgm:t>
    </dgm:pt>
    <dgm:pt modelId="{DBF6711A-2891-4D43-863B-48DB75C49706}" type="sibTrans" cxnId="{0F923449-5F76-47B3-A2C7-F5DD5F2EA5CF}">
      <dgm:prSet/>
      <dgm:spPr/>
      <dgm:t>
        <a:bodyPr/>
        <a:lstStyle/>
        <a:p>
          <a:endParaRPr lang="ru-RU" sz="1800" b="1"/>
        </a:p>
      </dgm:t>
    </dgm:pt>
    <dgm:pt modelId="{920DBE95-90DA-4AEA-BC0E-A8FDD6EE9FE7}">
      <dgm:prSet phldrT="[Текст]" custT="1"/>
      <dgm:spPr/>
      <dgm:t>
        <a:bodyPr/>
        <a:lstStyle/>
        <a:p>
          <a:r>
            <a:rPr lang="ru-RU" sz="2400" b="1" dirty="0"/>
            <a:t>3</a:t>
          </a:r>
        </a:p>
      </dgm:t>
    </dgm:pt>
    <dgm:pt modelId="{9ECBBD48-A31B-4AA8-ABB7-99BC475B89E6}" type="parTrans" cxnId="{9C0B3122-7304-4AE4-872A-784C50F5CE7D}">
      <dgm:prSet/>
      <dgm:spPr/>
      <dgm:t>
        <a:bodyPr/>
        <a:lstStyle/>
        <a:p>
          <a:endParaRPr lang="ru-RU" sz="1800" b="1"/>
        </a:p>
      </dgm:t>
    </dgm:pt>
    <dgm:pt modelId="{3ABF1ACF-44F2-4828-B9AD-C5FD0C246928}" type="sibTrans" cxnId="{9C0B3122-7304-4AE4-872A-784C50F5CE7D}">
      <dgm:prSet/>
      <dgm:spPr/>
      <dgm:t>
        <a:bodyPr/>
        <a:lstStyle/>
        <a:p>
          <a:endParaRPr lang="ru-RU" sz="1800" b="1"/>
        </a:p>
      </dgm:t>
    </dgm:pt>
    <dgm:pt modelId="{BECC0F9B-632F-4334-A832-08C1D7CC90E6}">
      <dgm:prSet phldrT="[Текст]" custT="1"/>
      <dgm:spPr/>
      <dgm:t>
        <a:bodyPr/>
        <a:lstStyle/>
        <a:p>
          <a:r>
            <a:rPr lang="ru-RU" sz="1800" b="1" dirty="0"/>
            <a:t>Добавляем воду в образец с шагом 2%до 50%;</a:t>
          </a:r>
        </a:p>
      </dgm:t>
    </dgm:pt>
    <dgm:pt modelId="{D170FE2D-B16B-45F8-81D2-5437450186CC}" type="parTrans" cxnId="{8162F97A-7D66-40B4-A6DB-D22C4F8C8091}">
      <dgm:prSet/>
      <dgm:spPr/>
      <dgm:t>
        <a:bodyPr/>
        <a:lstStyle/>
        <a:p>
          <a:endParaRPr lang="ru-RU" sz="1800" b="1"/>
        </a:p>
      </dgm:t>
    </dgm:pt>
    <dgm:pt modelId="{6B3EE909-5698-4B90-9AB0-7B22C78F26DA}" type="sibTrans" cxnId="{8162F97A-7D66-40B4-A6DB-D22C4F8C8091}">
      <dgm:prSet/>
      <dgm:spPr/>
      <dgm:t>
        <a:bodyPr/>
        <a:lstStyle/>
        <a:p>
          <a:endParaRPr lang="ru-RU" sz="1800" b="1"/>
        </a:p>
      </dgm:t>
    </dgm:pt>
    <dgm:pt modelId="{48D524DD-5F8E-4103-BEFE-952583A2E3C7}">
      <dgm:prSet phldrT="[Текст]" custT="1"/>
      <dgm:spPr/>
      <dgm:t>
        <a:bodyPr/>
        <a:lstStyle/>
        <a:p>
          <a:r>
            <a:rPr lang="ru-RU" sz="1800" b="1" dirty="0"/>
            <a:t>Ждём 10 минут.</a:t>
          </a:r>
        </a:p>
      </dgm:t>
    </dgm:pt>
    <dgm:pt modelId="{360B5403-F9F7-4873-B140-94E079BE34B9}" type="parTrans" cxnId="{AE8F50EF-B6C0-4605-BF55-6D93C63EA689}">
      <dgm:prSet/>
      <dgm:spPr/>
      <dgm:t>
        <a:bodyPr/>
        <a:lstStyle/>
        <a:p>
          <a:endParaRPr lang="ru-RU" sz="1800" b="1"/>
        </a:p>
      </dgm:t>
    </dgm:pt>
    <dgm:pt modelId="{A645D39E-02D2-4689-8706-471D76F0954D}" type="sibTrans" cxnId="{AE8F50EF-B6C0-4605-BF55-6D93C63EA689}">
      <dgm:prSet/>
      <dgm:spPr/>
      <dgm:t>
        <a:bodyPr/>
        <a:lstStyle/>
        <a:p>
          <a:endParaRPr lang="ru-RU" sz="1800" b="1"/>
        </a:p>
      </dgm:t>
    </dgm:pt>
    <dgm:pt modelId="{19BBD7D2-1D48-44E7-9D90-B112C4D3EB5F}" type="pres">
      <dgm:prSet presAssocID="{2FDC6613-4FF5-470B-8135-BB4DECF34B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5B514-1305-4B3E-B90B-A0DE6F6BF987}" type="pres">
      <dgm:prSet presAssocID="{170A65AC-BAB0-484A-BDA5-69F799E8ACFB}" presName="composite" presStyleCnt="0"/>
      <dgm:spPr/>
    </dgm:pt>
    <dgm:pt modelId="{F6349F20-A100-4525-84F2-FB3E6C635BEE}" type="pres">
      <dgm:prSet presAssocID="{170A65AC-BAB0-484A-BDA5-69F799E8AC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AF83-6EA4-4D0E-BCE1-A7B6D89FB483}" type="pres">
      <dgm:prSet presAssocID="{170A65AC-BAB0-484A-BDA5-69F799E8AC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4590-0AB5-474D-B1A4-417F1FC72009}" type="pres">
      <dgm:prSet presAssocID="{748764F4-63E9-41A6-9166-157066AC695B}" presName="sp" presStyleCnt="0"/>
      <dgm:spPr/>
    </dgm:pt>
    <dgm:pt modelId="{0C14F13D-1088-4A32-B29E-8DCDD5C564B1}" type="pres">
      <dgm:prSet presAssocID="{9C8A84F8-7BBC-4644-8498-A344B5037916}" presName="composite" presStyleCnt="0"/>
      <dgm:spPr/>
    </dgm:pt>
    <dgm:pt modelId="{871FFE1A-924F-468B-998D-10AE9FAF60E9}" type="pres">
      <dgm:prSet presAssocID="{9C8A84F8-7BBC-4644-8498-A344B5037916}" presName="parentText" presStyleLbl="alignNode1" presStyleIdx="1" presStyleCnt="3" custLinFactNeighborX="0" custLinFactNeighborY="-9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5DD55-586C-407C-BADA-565575024BF4}" type="pres">
      <dgm:prSet presAssocID="{9C8A84F8-7BBC-4644-8498-A344B5037916}" presName="descendantText" presStyleLbl="alignAcc1" presStyleIdx="1" presStyleCnt="3" custLinFactNeighborX="-264" custLinFactNeighborY="-1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C946A-1DFF-443D-A574-54C3809700EC}" type="pres">
      <dgm:prSet presAssocID="{82DE3AC6-4176-4314-91C6-8FD375329511}" presName="sp" presStyleCnt="0"/>
      <dgm:spPr/>
    </dgm:pt>
    <dgm:pt modelId="{12043236-7655-4EFD-8AF0-754AA6D36DA3}" type="pres">
      <dgm:prSet presAssocID="{920DBE95-90DA-4AEA-BC0E-A8FDD6EE9FE7}" presName="composite" presStyleCnt="0"/>
      <dgm:spPr/>
    </dgm:pt>
    <dgm:pt modelId="{F642CEB9-9EEB-4FC5-842A-2C526142128E}" type="pres">
      <dgm:prSet presAssocID="{920DBE95-90DA-4AEA-BC0E-A8FDD6EE9FE7}" presName="parentText" presStyleLbl="alignNode1" presStyleIdx="2" presStyleCnt="3" custLinFactNeighborX="0" custLinFactNeighborY="-23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5BDD-2DDD-4AFC-8A6C-044D732045D6}" type="pres">
      <dgm:prSet presAssocID="{920DBE95-90DA-4AEA-BC0E-A8FDD6EE9FE7}" presName="descendantText" presStyleLbl="alignAcc1" presStyleIdx="2" presStyleCnt="3" custLinFactNeighborX="-264" custLinFactNeighborY="-36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23449-5F76-47B3-A2C7-F5DD5F2EA5CF}" srcId="{9C8A84F8-7BBC-4644-8498-A344B5037916}" destId="{EC0E1404-1BE5-4EFF-AA89-6D959015630B}" srcOrd="0" destOrd="0" parTransId="{620AD4EA-175B-454E-936C-95883F6DC352}" sibTransId="{DBF6711A-2891-4D43-863B-48DB75C49706}"/>
    <dgm:cxn modelId="{F4F31525-C818-4CA5-AC93-DF846D24BD5F}" srcId="{2FDC6613-4FF5-470B-8135-BB4DECF34B7D}" destId="{170A65AC-BAB0-484A-BDA5-69F799E8ACFB}" srcOrd="0" destOrd="0" parTransId="{59A3F9DE-B3BB-4553-8F40-E5FA8158A300}" sibTransId="{748764F4-63E9-41A6-9166-157066AC695B}"/>
    <dgm:cxn modelId="{8162F97A-7D66-40B4-A6DB-D22C4F8C8091}" srcId="{920DBE95-90DA-4AEA-BC0E-A8FDD6EE9FE7}" destId="{BECC0F9B-632F-4334-A832-08C1D7CC90E6}" srcOrd="0" destOrd="0" parTransId="{D170FE2D-B16B-45F8-81D2-5437450186CC}" sibTransId="{6B3EE909-5698-4B90-9AB0-7B22C78F26DA}"/>
    <dgm:cxn modelId="{CE2B095B-FEE5-4DEE-B9FD-454B1245FC9F}" type="presOf" srcId="{9C8A84F8-7BBC-4644-8498-A344B5037916}" destId="{871FFE1A-924F-468B-998D-10AE9FAF60E9}" srcOrd="0" destOrd="0" presId="urn:microsoft.com/office/officeart/2005/8/layout/chevron2"/>
    <dgm:cxn modelId="{9C0B3122-7304-4AE4-872A-784C50F5CE7D}" srcId="{2FDC6613-4FF5-470B-8135-BB4DECF34B7D}" destId="{920DBE95-90DA-4AEA-BC0E-A8FDD6EE9FE7}" srcOrd="2" destOrd="0" parTransId="{9ECBBD48-A31B-4AA8-ABB7-99BC475B89E6}" sibTransId="{3ABF1ACF-44F2-4828-B9AD-C5FD0C246928}"/>
    <dgm:cxn modelId="{847E4545-2DAF-4FB1-8623-D3FDBFDBDFE6}" type="presOf" srcId="{48D524DD-5F8E-4103-BEFE-952583A2E3C7}" destId="{A14E5BDD-2DDD-4AFC-8A6C-044D732045D6}" srcOrd="0" destOrd="1" presId="urn:microsoft.com/office/officeart/2005/8/layout/chevron2"/>
    <dgm:cxn modelId="{A700EF22-5B49-4D0E-BCD6-E0B0F6ECFBD3}" srcId="{170A65AC-BAB0-484A-BDA5-69F799E8ACFB}" destId="{358B6C58-5423-46F8-9461-226CA4B4FC10}" srcOrd="0" destOrd="0" parTransId="{E83A779B-0656-4E12-BBA8-038D18398F59}" sibTransId="{CE8E9CA8-71C4-4870-934D-A7A1039356C1}"/>
    <dgm:cxn modelId="{6A9EF4D6-1AE5-4C04-BD5B-18A212B4C9C5}" type="presOf" srcId="{EC0E1404-1BE5-4EFF-AA89-6D959015630B}" destId="{7F65DD55-586C-407C-BADA-565575024BF4}" srcOrd="0" destOrd="0" presId="urn:microsoft.com/office/officeart/2005/8/layout/chevron2"/>
    <dgm:cxn modelId="{CEAD8502-35C7-48E2-8A0B-F44BD5A810B1}" type="presOf" srcId="{358B6C58-5423-46F8-9461-226CA4B4FC10}" destId="{EF11AF83-6EA4-4D0E-BCE1-A7B6D89FB483}" srcOrd="0" destOrd="0" presId="urn:microsoft.com/office/officeart/2005/8/layout/chevron2"/>
    <dgm:cxn modelId="{EF81A6A9-4A41-46CC-8E25-EFEB551F4050}" type="presOf" srcId="{170A65AC-BAB0-484A-BDA5-69F799E8ACFB}" destId="{F6349F20-A100-4525-84F2-FB3E6C635BEE}" srcOrd="0" destOrd="0" presId="urn:microsoft.com/office/officeart/2005/8/layout/chevron2"/>
    <dgm:cxn modelId="{AE8F50EF-B6C0-4605-BF55-6D93C63EA689}" srcId="{920DBE95-90DA-4AEA-BC0E-A8FDD6EE9FE7}" destId="{48D524DD-5F8E-4103-BEFE-952583A2E3C7}" srcOrd="1" destOrd="0" parTransId="{360B5403-F9F7-4873-B140-94E079BE34B9}" sibTransId="{A645D39E-02D2-4689-8706-471D76F0954D}"/>
    <dgm:cxn modelId="{882F2717-E0A5-44E3-ACD8-68D0C0B6BE89}" type="presOf" srcId="{BECC0F9B-632F-4334-A832-08C1D7CC90E6}" destId="{A14E5BDD-2DDD-4AFC-8A6C-044D732045D6}" srcOrd="0" destOrd="0" presId="urn:microsoft.com/office/officeart/2005/8/layout/chevron2"/>
    <dgm:cxn modelId="{B1F85113-E835-4803-90DB-45CC62F027AE}" type="presOf" srcId="{2FDC6613-4FF5-470B-8135-BB4DECF34B7D}" destId="{19BBD7D2-1D48-44E7-9D90-B112C4D3EB5F}" srcOrd="0" destOrd="0" presId="urn:microsoft.com/office/officeart/2005/8/layout/chevron2"/>
    <dgm:cxn modelId="{7948F684-9344-4A73-9B70-00564C07156F}" srcId="{2FDC6613-4FF5-470B-8135-BB4DECF34B7D}" destId="{9C8A84F8-7BBC-4644-8498-A344B5037916}" srcOrd="1" destOrd="0" parTransId="{CE2F67AF-2C1A-47C5-8B3D-1C4028154E96}" sibTransId="{82DE3AC6-4176-4314-91C6-8FD375329511}"/>
    <dgm:cxn modelId="{E6504B49-349E-40A2-A4F2-4741A3E16F47}" type="presOf" srcId="{920DBE95-90DA-4AEA-BC0E-A8FDD6EE9FE7}" destId="{F642CEB9-9EEB-4FC5-842A-2C526142128E}" srcOrd="0" destOrd="0" presId="urn:microsoft.com/office/officeart/2005/8/layout/chevron2"/>
    <dgm:cxn modelId="{945EEDF6-1ECE-4B8F-9BE8-A38CA4A87309}" type="presParOf" srcId="{19BBD7D2-1D48-44E7-9D90-B112C4D3EB5F}" destId="{1A65B514-1305-4B3E-B90B-A0DE6F6BF987}" srcOrd="0" destOrd="0" presId="urn:microsoft.com/office/officeart/2005/8/layout/chevron2"/>
    <dgm:cxn modelId="{793BCED4-3ECA-4EB6-BDF6-A25A18E07403}" type="presParOf" srcId="{1A65B514-1305-4B3E-B90B-A0DE6F6BF987}" destId="{F6349F20-A100-4525-84F2-FB3E6C635BEE}" srcOrd="0" destOrd="0" presId="urn:microsoft.com/office/officeart/2005/8/layout/chevron2"/>
    <dgm:cxn modelId="{8CEEE9F1-9D84-41B6-B105-A2B959F57ADE}" type="presParOf" srcId="{1A65B514-1305-4B3E-B90B-A0DE6F6BF987}" destId="{EF11AF83-6EA4-4D0E-BCE1-A7B6D89FB483}" srcOrd="1" destOrd="0" presId="urn:microsoft.com/office/officeart/2005/8/layout/chevron2"/>
    <dgm:cxn modelId="{5344E4F5-8DA2-4A76-88F2-23899C3952EF}" type="presParOf" srcId="{19BBD7D2-1D48-44E7-9D90-B112C4D3EB5F}" destId="{0EDB4590-0AB5-474D-B1A4-417F1FC72009}" srcOrd="1" destOrd="0" presId="urn:microsoft.com/office/officeart/2005/8/layout/chevron2"/>
    <dgm:cxn modelId="{3D05F033-B086-40E0-AA75-8C63F859A0DC}" type="presParOf" srcId="{19BBD7D2-1D48-44E7-9D90-B112C4D3EB5F}" destId="{0C14F13D-1088-4A32-B29E-8DCDD5C564B1}" srcOrd="2" destOrd="0" presId="urn:microsoft.com/office/officeart/2005/8/layout/chevron2"/>
    <dgm:cxn modelId="{55A5A579-AD70-4709-8D78-EE86CB05909C}" type="presParOf" srcId="{0C14F13D-1088-4A32-B29E-8DCDD5C564B1}" destId="{871FFE1A-924F-468B-998D-10AE9FAF60E9}" srcOrd="0" destOrd="0" presId="urn:microsoft.com/office/officeart/2005/8/layout/chevron2"/>
    <dgm:cxn modelId="{5DF9F076-A190-4740-9DDF-EFF27677193A}" type="presParOf" srcId="{0C14F13D-1088-4A32-B29E-8DCDD5C564B1}" destId="{7F65DD55-586C-407C-BADA-565575024BF4}" srcOrd="1" destOrd="0" presId="urn:microsoft.com/office/officeart/2005/8/layout/chevron2"/>
    <dgm:cxn modelId="{E73C6C3E-93D2-494B-8241-9464B0D42C96}" type="presParOf" srcId="{19BBD7D2-1D48-44E7-9D90-B112C4D3EB5F}" destId="{2B9C946A-1DFF-443D-A574-54C3809700EC}" srcOrd="3" destOrd="0" presId="urn:microsoft.com/office/officeart/2005/8/layout/chevron2"/>
    <dgm:cxn modelId="{24848977-74A7-4E65-AF73-7805B586521C}" type="presParOf" srcId="{19BBD7D2-1D48-44E7-9D90-B112C4D3EB5F}" destId="{12043236-7655-4EFD-8AF0-754AA6D36DA3}" srcOrd="4" destOrd="0" presId="urn:microsoft.com/office/officeart/2005/8/layout/chevron2"/>
    <dgm:cxn modelId="{10D58FD4-E034-4C69-A458-90730984DD6E}" type="presParOf" srcId="{12043236-7655-4EFD-8AF0-754AA6D36DA3}" destId="{F642CEB9-9EEB-4FC5-842A-2C526142128E}" srcOrd="0" destOrd="0" presId="urn:microsoft.com/office/officeart/2005/8/layout/chevron2"/>
    <dgm:cxn modelId="{5120552C-69AD-4DCE-B2AC-EDAC9854D4D8}" type="presParOf" srcId="{12043236-7655-4EFD-8AF0-754AA6D36DA3}" destId="{A14E5BDD-2DDD-4AFC-8A6C-044D732045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C113F4-35EB-4C41-BA3A-0CE491A25E4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D54B7B-FD39-474E-B8F2-3B81417CD59E}">
      <dgm:prSet phldrT="[Текст]" custT="1"/>
      <dgm:spPr>
        <a:solidFill>
          <a:srgbClr val="827393"/>
        </a:solidFill>
      </dgm:spPr>
      <dgm:t>
        <a:bodyPr/>
        <a:lstStyle/>
        <a:p>
          <a:r>
            <a:rPr lang="ru-RU" sz="1800" b="1" dirty="0"/>
            <a:t>4</a:t>
          </a:r>
        </a:p>
      </dgm:t>
    </dgm:pt>
    <dgm:pt modelId="{C4AB10EF-239D-40BB-9E4A-F2FFE3FF7F34}" type="parTrans" cxnId="{2D25503E-6DA7-4820-819A-96DFA4CDF748}">
      <dgm:prSet/>
      <dgm:spPr/>
      <dgm:t>
        <a:bodyPr/>
        <a:lstStyle/>
        <a:p>
          <a:endParaRPr lang="ru-RU" sz="1800" b="1"/>
        </a:p>
      </dgm:t>
    </dgm:pt>
    <dgm:pt modelId="{721F05BF-A1C2-4F4F-8620-E801EDCCDCBA}" type="sibTrans" cxnId="{2D25503E-6DA7-4820-819A-96DFA4CDF748}">
      <dgm:prSet/>
      <dgm:spPr/>
      <dgm:t>
        <a:bodyPr/>
        <a:lstStyle/>
        <a:p>
          <a:endParaRPr lang="ru-RU" sz="1800" b="1"/>
        </a:p>
      </dgm:t>
    </dgm:pt>
    <dgm:pt modelId="{750B50CC-D30A-45A6-84C8-AB232267265F}">
      <dgm:prSet phldrT="[Текст]" custT="1"/>
      <dgm:spPr/>
      <dgm:t>
        <a:bodyPr/>
        <a:lstStyle/>
        <a:p>
          <a:r>
            <a:rPr lang="ru-RU" sz="1800" b="1" dirty="0"/>
            <a:t>Считываем показания с датчика;</a:t>
          </a:r>
        </a:p>
      </dgm:t>
    </dgm:pt>
    <dgm:pt modelId="{876DE9D5-2698-4D9C-85DF-56DDCD2D7D6C}" type="parTrans" cxnId="{88969862-53EC-4B9C-ABDC-7FBEFED6DADF}">
      <dgm:prSet/>
      <dgm:spPr/>
      <dgm:t>
        <a:bodyPr/>
        <a:lstStyle/>
        <a:p>
          <a:endParaRPr lang="ru-RU" sz="1800" b="1"/>
        </a:p>
      </dgm:t>
    </dgm:pt>
    <dgm:pt modelId="{9E42D0E8-CAC0-4F1E-804D-0439AC434AB5}" type="sibTrans" cxnId="{88969862-53EC-4B9C-ABDC-7FBEFED6DADF}">
      <dgm:prSet/>
      <dgm:spPr/>
      <dgm:t>
        <a:bodyPr/>
        <a:lstStyle/>
        <a:p>
          <a:endParaRPr lang="ru-RU" sz="1800" b="1"/>
        </a:p>
      </dgm:t>
    </dgm:pt>
    <dgm:pt modelId="{B36AE604-5B21-4658-9555-A937F9FB1A6C}">
      <dgm:prSet phldrT="[Текст]" custT="1"/>
      <dgm:spPr/>
      <dgm:t>
        <a:bodyPr/>
        <a:lstStyle/>
        <a:p>
          <a:r>
            <a:rPr lang="ru-RU" sz="1800" b="1" dirty="0"/>
            <a:t>Записываем результат.</a:t>
          </a:r>
        </a:p>
      </dgm:t>
    </dgm:pt>
    <dgm:pt modelId="{55E17C54-A8F3-469B-A4A9-E9947101B873}" type="parTrans" cxnId="{2C0CFB70-A751-4DA2-BF8E-C6B9C66B846D}">
      <dgm:prSet/>
      <dgm:spPr/>
      <dgm:t>
        <a:bodyPr/>
        <a:lstStyle/>
        <a:p>
          <a:endParaRPr lang="en-US" sz="1800" b="1"/>
        </a:p>
      </dgm:t>
    </dgm:pt>
    <dgm:pt modelId="{5FB29E79-E841-4365-B02E-4EC11EC6BF5D}" type="sibTrans" cxnId="{2C0CFB70-A751-4DA2-BF8E-C6B9C66B846D}">
      <dgm:prSet/>
      <dgm:spPr/>
      <dgm:t>
        <a:bodyPr/>
        <a:lstStyle/>
        <a:p>
          <a:endParaRPr lang="en-US" sz="1800" b="1"/>
        </a:p>
      </dgm:t>
    </dgm:pt>
    <dgm:pt modelId="{91043430-58FC-487F-82B2-74D0943E5149}" type="pres">
      <dgm:prSet presAssocID="{70C113F4-35EB-4C41-BA3A-0CE491A25E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6A3474-8ABE-4204-AA57-D940B97EE6A5}" type="pres">
      <dgm:prSet presAssocID="{05D54B7B-FD39-474E-B8F2-3B81417CD59E}" presName="composite" presStyleCnt="0"/>
      <dgm:spPr/>
    </dgm:pt>
    <dgm:pt modelId="{18F9F135-CEF0-4966-9E38-07578A6BE5C6}" type="pres">
      <dgm:prSet presAssocID="{05D54B7B-FD39-474E-B8F2-3B81417CD59E}" presName="parentText" presStyleLbl="alignNode1" presStyleIdx="0" presStyleCnt="1" custLinFactNeighborY="-187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D4E17-383E-4D87-BB76-4177E3531C2B}" type="pres">
      <dgm:prSet presAssocID="{05D54B7B-FD39-474E-B8F2-3B81417CD59E}" presName="descendantText" presStyleLbl="alignAcc1" presStyleIdx="0" presStyleCnt="1" custLinFactNeighborX="-6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A3D73-EBDB-4602-B9D3-233AEC4B5A40}" type="presOf" srcId="{750B50CC-D30A-45A6-84C8-AB232267265F}" destId="{DCCD4E17-383E-4D87-BB76-4177E3531C2B}" srcOrd="0" destOrd="0" presId="urn:microsoft.com/office/officeart/2005/8/layout/chevron2"/>
    <dgm:cxn modelId="{2C0CFB70-A751-4DA2-BF8E-C6B9C66B846D}" srcId="{05D54B7B-FD39-474E-B8F2-3B81417CD59E}" destId="{B36AE604-5B21-4658-9555-A937F9FB1A6C}" srcOrd="1" destOrd="0" parTransId="{55E17C54-A8F3-469B-A4A9-E9947101B873}" sibTransId="{5FB29E79-E841-4365-B02E-4EC11EC6BF5D}"/>
    <dgm:cxn modelId="{88969862-53EC-4B9C-ABDC-7FBEFED6DADF}" srcId="{05D54B7B-FD39-474E-B8F2-3B81417CD59E}" destId="{750B50CC-D30A-45A6-84C8-AB232267265F}" srcOrd="0" destOrd="0" parTransId="{876DE9D5-2698-4D9C-85DF-56DDCD2D7D6C}" sibTransId="{9E42D0E8-CAC0-4F1E-804D-0439AC434AB5}"/>
    <dgm:cxn modelId="{3DDA1FA7-4678-4397-9B37-687A0163F873}" type="presOf" srcId="{05D54B7B-FD39-474E-B8F2-3B81417CD59E}" destId="{18F9F135-CEF0-4966-9E38-07578A6BE5C6}" srcOrd="0" destOrd="0" presId="urn:microsoft.com/office/officeart/2005/8/layout/chevron2"/>
    <dgm:cxn modelId="{5A8B7AC6-4038-4D90-A589-0F8500F2746F}" type="presOf" srcId="{B36AE604-5B21-4658-9555-A937F9FB1A6C}" destId="{DCCD4E17-383E-4D87-BB76-4177E3531C2B}" srcOrd="0" destOrd="1" presId="urn:microsoft.com/office/officeart/2005/8/layout/chevron2"/>
    <dgm:cxn modelId="{2D25503E-6DA7-4820-819A-96DFA4CDF748}" srcId="{70C113F4-35EB-4C41-BA3A-0CE491A25E44}" destId="{05D54B7B-FD39-474E-B8F2-3B81417CD59E}" srcOrd="0" destOrd="0" parTransId="{C4AB10EF-239D-40BB-9E4A-F2FFE3FF7F34}" sibTransId="{721F05BF-A1C2-4F4F-8620-E801EDCCDCBA}"/>
    <dgm:cxn modelId="{F78B8DA9-9B3B-4932-808E-24B31588ABF6}" type="presOf" srcId="{70C113F4-35EB-4C41-BA3A-0CE491A25E44}" destId="{91043430-58FC-487F-82B2-74D0943E5149}" srcOrd="0" destOrd="0" presId="urn:microsoft.com/office/officeart/2005/8/layout/chevron2"/>
    <dgm:cxn modelId="{A5C8216F-C9D7-4497-947F-A732E15F1928}" type="presParOf" srcId="{91043430-58FC-487F-82B2-74D0943E5149}" destId="{C26A3474-8ABE-4204-AA57-D940B97EE6A5}" srcOrd="0" destOrd="0" presId="urn:microsoft.com/office/officeart/2005/8/layout/chevron2"/>
    <dgm:cxn modelId="{52880C20-DDA3-43EE-BD1A-56447CC70D97}" type="presParOf" srcId="{C26A3474-8ABE-4204-AA57-D940B97EE6A5}" destId="{18F9F135-CEF0-4966-9E38-07578A6BE5C6}" srcOrd="0" destOrd="0" presId="urn:microsoft.com/office/officeart/2005/8/layout/chevron2"/>
    <dgm:cxn modelId="{1C1C4348-F89C-4E6F-A041-AFF45B39E425}" type="presParOf" srcId="{C26A3474-8ABE-4204-AA57-D940B97EE6A5}" destId="{DCCD4E17-383E-4D87-BB76-4177E3531C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/>
          <a:r>
            <a:rPr lang="ru-RU" sz="3200" dirty="0" smtClean="0"/>
            <a:t>ПРОВЕДЕНИЕ </a:t>
          </a:r>
          <a:r>
            <a:rPr lang="ru-RU" sz="3200" dirty="0"/>
            <a:t>ЭКСПЕРИМЕНТА</a:t>
          </a:r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endParaRPr lang="ru-RU" sz="32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endParaRPr lang="ru-RU" sz="32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244697" custLinFactNeighborX="774" custLinFactNeighborY="-93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734A8461-F5D2-476D-9B8A-B557D71FC98A}" type="presOf" srcId="{CC7E9918-0541-4D34-9894-0839AEBB93B2}" destId="{58225740-92F8-45D3-9DE5-83A1B875BC29}" srcOrd="0" destOrd="0" presId="urn:microsoft.com/office/officeart/2005/8/layout/vList2"/>
    <dgm:cxn modelId="{0F29338B-185E-4563-8C39-37A60E37B2D5}" type="presOf" srcId="{54310447-3FAA-4666-A123-31E6F7C2DED5}" destId="{3B332275-0C98-45C9-B29B-431418009E9C}" srcOrd="0" destOrd="0" presId="urn:microsoft.com/office/officeart/2005/8/layout/vList2"/>
    <dgm:cxn modelId="{604F6FF0-F930-4498-B3B0-B8612517442A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/>
          <a:r>
            <a:rPr lang="ru-RU" sz="3200" dirty="0" smtClean="0"/>
            <a:t>ПРОВЕДЕНИЕ </a:t>
          </a:r>
          <a:r>
            <a:rPr lang="ru-RU" sz="3200" dirty="0"/>
            <a:t>ЭКСПЕРИМЕНТА</a:t>
          </a:r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endParaRPr lang="ru-RU" sz="32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endParaRPr lang="ru-RU" sz="32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244697" custLinFactNeighborX="774" custLinFactNeighborY="-93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10CDD52B-ED4D-410B-80E4-B0E7E82B8AB6}" type="presOf" srcId="{CC7E9918-0541-4D34-9894-0839AEBB93B2}" destId="{58225740-92F8-45D3-9DE5-83A1B875BC29}" srcOrd="0" destOrd="0" presId="urn:microsoft.com/office/officeart/2005/8/layout/vList2"/>
    <dgm:cxn modelId="{F84A8970-9561-4C55-9D35-C6350A3266CA}" type="presOf" srcId="{54310447-3FAA-4666-A123-31E6F7C2DED5}" destId="{3B332275-0C98-45C9-B29B-431418009E9C}" srcOrd="0" destOrd="0" presId="urn:microsoft.com/office/officeart/2005/8/layout/vList2"/>
    <dgm:cxn modelId="{98B04D22-A914-4A44-B163-9CC3B20D4E34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973CB7E-B220-4355-8261-B91F7659B4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3A2C0-2664-4829-A1E5-4BE1EFE4E903}">
      <dgm:prSet phldrT="[Текст]" custT="1"/>
      <dgm:spPr>
        <a:solidFill>
          <a:srgbClr val="44A8BC"/>
        </a:solidFill>
      </dgm:spPr>
      <dgm:t>
        <a:bodyPr/>
        <a:lstStyle/>
        <a:p>
          <a:r>
            <a:rPr lang="ru-RU" sz="3200" b="0" u="none" dirty="0" smtClean="0"/>
            <a:t>Датчик реагирует на наличие жидкости в емкости.</a:t>
          </a:r>
          <a:endParaRPr lang="ru-RU" sz="3200" b="0" u="none" dirty="0"/>
        </a:p>
      </dgm:t>
    </dgm:pt>
    <dgm:pt modelId="{8E1B9106-BF26-4AAD-84C4-7FD53017CF2C}" type="parTrans" cxnId="{D86D999C-0356-4174-A917-A3DA9FE67EE1}">
      <dgm:prSet/>
      <dgm:spPr/>
      <dgm:t>
        <a:bodyPr/>
        <a:lstStyle/>
        <a:p>
          <a:endParaRPr lang="ru-RU"/>
        </a:p>
      </dgm:t>
    </dgm:pt>
    <dgm:pt modelId="{86DC7EC0-8807-4402-9120-ED1C687FDD1B}" type="sibTrans" cxnId="{D86D999C-0356-4174-A917-A3DA9FE67EE1}">
      <dgm:prSet/>
      <dgm:spPr/>
      <dgm:t>
        <a:bodyPr/>
        <a:lstStyle/>
        <a:p>
          <a:endParaRPr lang="ru-RU"/>
        </a:p>
      </dgm:t>
    </dgm:pt>
    <dgm:pt modelId="{8A766E47-DFF2-44F7-A2AE-5DACC9D9815E}" type="pres">
      <dgm:prSet presAssocID="{1973CB7E-B220-4355-8261-B91F7659B4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1ED66-0EAA-49D0-95BA-6EB919B80352}" type="pres">
      <dgm:prSet presAssocID="{4B43A2C0-2664-4829-A1E5-4BE1EFE4E903}" presName="parentText" presStyleLbl="node1" presStyleIdx="0" presStyleCnt="1" custLinFactNeighborX="1172" custLinFactNeighborY="4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68962-0259-41CE-9519-B4BF829415B8}" type="presOf" srcId="{4B43A2C0-2664-4829-A1E5-4BE1EFE4E903}" destId="{8211ED66-0EAA-49D0-95BA-6EB919B80352}" srcOrd="0" destOrd="0" presId="urn:microsoft.com/office/officeart/2005/8/layout/vList2"/>
    <dgm:cxn modelId="{1FDF1CE4-29D9-44D2-AFF0-128B44FA599D}" type="presOf" srcId="{1973CB7E-B220-4355-8261-B91F7659B4CD}" destId="{8A766E47-DFF2-44F7-A2AE-5DACC9D9815E}" srcOrd="0" destOrd="0" presId="urn:microsoft.com/office/officeart/2005/8/layout/vList2"/>
    <dgm:cxn modelId="{D86D999C-0356-4174-A917-A3DA9FE67EE1}" srcId="{1973CB7E-B220-4355-8261-B91F7659B4CD}" destId="{4B43A2C0-2664-4829-A1E5-4BE1EFE4E903}" srcOrd="0" destOrd="0" parTransId="{8E1B9106-BF26-4AAD-84C4-7FD53017CF2C}" sibTransId="{86DC7EC0-8807-4402-9120-ED1C687FDD1B}"/>
    <dgm:cxn modelId="{47D08CC4-40BC-4882-A6A2-A60256BBDB4B}" type="presParOf" srcId="{8A766E47-DFF2-44F7-A2AE-5DACC9D9815E}" destId="{8211ED66-0EAA-49D0-95BA-6EB919B80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973CB7E-B220-4355-8261-B91F7659B4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3A2C0-2664-4829-A1E5-4BE1EFE4E903}">
      <dgm:prSet phldrT="[Текст]" custT="1"/>
      <dgm:spPr>
        <a:solidFill>
          <a:srgbClr val="62AA7D"/>
        </a:solidFill>
      </dgm:spPr>
      <dgm:t>
        <a:bodyPr/>
        <a:lstStyle/>
        <a:p>
          <a:r>
            <a:rPr lang="ru-RU" sz="3200" dirty="0" smtClean="0"/>
            <a:t>Показания датчика в условиях «стакан с водой» и «пустой стакан» изменялись в диапазоне 6%.</a:t>
          </a:r>
          <a:endParaRPr lang="ru-RU" sz="3200" b="0" u="none" dirty="0"/>
        </a:p>
      </dgm:t>
    </dgm:pt>
    <dgm:pt modelId="{8E1B9106-BF26-4AAD-84C4-7FD53017CF2C}" type="parTrans" cxnId="{D86D999C-0356-4174-A917-A3DA9FE67EE1}">
      <dgm:prSet/>
      <dgm:spPr/>
      <dgm:t>
        <a:bodyPr/>
        <a:lstStyle/>
        <a:p>
          <a:endParaRPr lang="ru-RU"/>
        </a:p>
      </dgm:t>
    </dgm:pt>
    <dgm:pt modelId="{86DC7EC0-8807-4402-9120-ED1C687FDD1B}" type="sibTrans" cxnId="{D86D999C-0356-4174-A917-A3DA9FE67EE1}">
      <dgm:prSet/>
      <dgm:spPr/>
      <dgm:t>
        <a:bodyPr/>
        <a:lstStyle/>
        <a:p>
          <a:endParaRPr lang="ru-RU"/>
        </a:p>
      </dgm:t>
    </dgm:pt>
    <dgm:pt modelId="{8A766E47-DFF2-44F7-A2AE-5DACC9D9815E}" type="pres">
      <dgm:prSet presAssocID="{1973CB7E-B220-4355-8261-B91F7659B4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1ED66-0EAA-49D0-95BA-6EB919B80352}" type="pres">
      <dgm:prSet presAssocID="{4B43A2C0-2664-4829-A1E5-4BE1EFE4E903}" presName="parentText" presStyleLbl="node1" presStyleIdx="0" presStyleCnt="1" custLinFactY="-59569" custLinFactNeighborX="-58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79F65-2265-44E3-B906-E0182846F047}" type="presOf" srcId="{4B43A2C0-2664-4829-A1E5-4BE1EFE4E903}" destId="{8211ED66-0EAA-49D0-95BA-6EB919B80352}" srcOrd="0" destOrd="0" presId="urn:microsoft.com/office/officeart/2005/8/layout/vList2"/>
    <dgm:cxn modelId="{A5D75B02-C864-4D5B-92AB-71628AB4AD61}" type="presOf" srcId="{1973CB7E-B220-4355-8261-B91F7659B4CD}" destId="{8A766E47-DFF2-44F7-A2AE-5DACC9D9815E}" srcOrd="0" destOrd="0" presId="urn:microsoft.com/office/officeart/2005/8/layout/vList2"/>
    <dgm:cxn modelId="{D86D999C-0356-4174-A917-A3DA9FE67EE1}" srcId="{1973CB7E-B220-4355-8261-B91F7659B4CD}" destId="{4B43A2C0-2664-4829-A1E5-4BE1EFE4E903}" srcOrd="0" destOrd="0" parTransId="{8E1B9106-BF26-4AAD-84C4-7FD53017CF2C}" sibTransId="{86DC7EC0-8807-4402-9120-ED1C687FDD1B}"/>
    <dgm:cxn modelId="{49F2588C-4A8A-4F27-8A10-EDCA6A5D2A5A}" type="presParOf" srcId="{8A766E47-DFF2-44F7-A2AE-5DACC9D9815E}" destId="{8211ED66-0EAA-49D0-95BA-6EB919B80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E833368-00D3-4E7B-94FF-67E2EC92C4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EE7417-45CE-4F5F-88DA-9272B5DBBB65}">
      <dgm:prSet phldrT="[Текст]"/>
      <dgm:spPr/>
      <dgm:t>
        <a:bodyPr/>
        <a:lstStyle/>
        <a:p>
          <a:pPr algn="ctr"/>
          <a:r>
            <a:rPr lang="ru-RU" cap="all" baseline="0" dirty="0"/>
            <a:t>Результаты эксперимента в таблице</a:t>
          </a:r>
        </a:p>
      </dgm:t>
    </dgm:pt>
    <dgm:pt modelId="{23804CD0-F5BB-44B0-8889-A8469E80DB17}" type="parTrans" cxnId="{4DC0E1C5-7D4D-489D-9CC7-AE25A5F845E3}">
      <dgm:prSet/>
      <dgm:spPr/>
      <dgm:t>
        <a:bodyPr/>
        <a:lstStyle/>
        <a:p>
          <a:endParaRPr lang="ru-RU"/>
        </a:p>
      </dgm:t>
    </dgm:pt>
    <dgm:pt modelId="{E0A45A9D-B46C-4FAA-9DEF-B96BF73D750B}" type="sibTrans" cxnId="{4DC0E1C5-7D4D-489D-9CC7-AE25A5F845E3}">
      <dgm:prSet/>
      <dgm:spPr/>
      <dgm:t>
        <a:bodyPr/>
        <a:lstStyle/>
        <a:p>
          <a:endParaRPr lang="ru-RU"/>
        </a:p>
      </dgm:t>
    </dgm:pt>
    <dgm:pt modelId="{BDE9BB05-579F-4608-A4AC-53B872DF6C75}" type="pres">
      <dgm:prSet presAssocID="{1E833368-00D3-4E7B-94FF-67E2EC92C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C8D51-36C4-4BBE-BA0A-F6AC6AB1FA06}" type="pres">
      <dgm:prSet presAssocID="{FCEE7417-45CE-4F5F-88DA-9272B5DBBB65}" presName="parentText" presStyleLbl="node1" presStyleIdx="0" presStyleCnt="1" custScaleY="120527" custLinFactNeighborX="893" custLinFactNeighborY="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0E1C5-7D4D-489D-9CC7-AE25A5F845E3}" srcId="{1E833368-00D3-4E7B-94FF-67E2EC92C4BC}" destId="{FCEE7417-45CE-4F5F-88DA-9272B5DBBB65}" srcOrd="0" destOrd="0" parTransId="{23804CD0-F5BB-44B0-8889-A8469E80DB17}" sibTransId="{E0A45A9D-B46C-4FAA-9DEF-B96BF73D750B}"/>
    <dgm:cxn modelId="{758E8AEA-B332-44C2-B4E8-30B1A58413CA}" type="presOf" srcId="{FCEE7417-45CE-4F5F-88DA-9272B5DBBB65}" destId="{09EC8D51-36C4-4BBE-BA0A-F6AC6AB1FA06}" srcOrd="0" destOrd="0" presId="urn:microsoft.com/office/officeart/2005/8/layout/vList2"/>
    <dgm:cxn modelId="{A0D2A9F1-76C0-48FB-B4FC-C165EE6034FA}" type="presOf" srcId="{1E833368-00D3-4E7B-94FF-67E2EC92C4BC}" destId="{BDE9BB05-579F-4608-A4AC-53B872DF6C75}" srcOrd="0" destOrd="0" presId="urn:microsoft.com/office/officeart/2005/8/layout/vList2"/>
    <dgm:cxn modelId="{244BC85F-25A6-48F0-95E3-C49C04269305}" type="presParOf" srcId="{BDE9BB05-579F-4608-A4AC-53B872DF6C75}" destId="{09EC8D51-36C4-4BBE-BA0A-F6AC6AB1F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E833368-00D3-4E7B-94FF-67E2EC92C4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EE7417-45CE-4F5F-88DA-9272B5DBBB65}">
      <dgm:prSet phldrT="[Текст]"/>
      <dgm:spPr/>
      <dgm:t>
        <a:bodyPr/>
        <a:lstStyle/>
        <a:p>
          <a:pPr algn="ctr"/>
          <a:r>
            <a:rPr lang="ru-RU" cap="all" baseline="0" dirty="0"/>
            <a:t>Результаты эксперимента (ГРАФИК)</a:t>
          </a:r>
        </a:p>
      </dgm:t>
    </dgm:pt>
    <dgm:pt modelId="{23804CD0-F5BB-44B0-8889-A8469E80DB17}" type="parTrans" cxnId="{4DC0E1C5-7D4D-489D-9CC7-AE25A5F845E3}">
      <dgm:prSet/>
      <dgm:spPr/>
      <dgm:t>
        <a:bodyPr/>
        <a:lstStyle/>
        <a:p>
          <a:endParaRPr lang="ru-RU"/>
        </a:p>
      </dgm:t>
    </dgm:pt>
    <dgm:pt modelId="{E0A45A9D-B46C-4FAA-9DEF-B96BF73D750B}" type="sibTrans" cxnId="{4DC0E1C5-7D4D-489D-9CC7-AE25A5F845E3}">
      <dgm:prSet/>
      <dgm:spPr/>
      <dgm:t>
        <a:bodyPr/>
        <a:lstStyle/>
        <a:p>
          <a:endParaRPr lang="ru-RU"/>
        </a:p>
      </dgm:t>
    </dgm:pt>
    <dgm:pt modelId="{BDE9BB05-579F-4608-A4AC-53B872DF6C75}" type="pres">
      <dgm:prSet presAssocID="{1E833368-00D3-4E7B-94FF-67E2EC92C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C8D51-36C4-4BBE-BA0A-F6AC6AB1FA06}" type="pres">
      <dgm:prSet presAssocID="{FCEE7417-45CE-4F5F-88DA-9272B5DBBB65}" presName="parentText" presStyleLbl="node1" presStyleIdx="0" presStyleCnt="1" custScaleY="120527" custLinFactNeighborX="893" custLinFactNeighborY="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0E1C5-7D4D-489D-9CC7-AE25A5F845E3}" srcId="{1E833368-00D3-4E7B-94FF-67E2EC92C4BC}" destId="{FCEE7417-45CE-4F5F-88DA-9272B5DBBB65}" srcOrd="0" destOrd="0" parTransId="{23804CD0-F5BB-44B0-8889-A8469E80DB17}" sibTransId="{E0A45A9D-B46C-4FAA-9DEF-B96BF73D750B}"/>
    <dgm:cxn modelId="{758E8AEA-B332-44C2-B4E8-30B1A58413CA}" type="presOf" srcId="{FCEE7417-45CE-4F5F-88DA-9272B5DBBB65}" destId="{09EC8D51-36C4-4BBE-BA0A-F6AC6AB1FA06}" srcOrd="0" destOrd="0" presId="urn:microsoft.com/office/officeart/2005/8/layout/vList2"/>
    <dgm:cxn modelId="{A0D2A9F1-76C0-48FB-B4FC-C165EE6034FA}" type="presOf" srcId="{1E833368-00D3-4E7B-94FF-67E2EC92C4BC}" destId="{BDE9BB05-579F-4608-A4AC-53B872DF6C75}" srcOrd="0" destOrd="0" presId="urn:microsoft.com/office/officeart/2005/8/layout/vList2"/>
    <dgm:cxn modelId="{244BC85F-25A6-48F0-95E3-C49C04269305}" type="presParOf" srcId="{BDE9BB05-579F-4608-A4AC-53B872DF6C75}" destId="{09EC8D51-36C4-4BBE-BA0A-F6AC6AB1F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C7E9918-0541-4D34-9894-0839AEBB9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0447-3FAA-4666-A123-31E6F7C2DED5}">
      <dgm:prSet phldrT="[Текст]" custT="1"/>
      <dgm:spPr/>
      <dgm:t>
        <a:bodyPr/>
        <a:lstStyle/>
        <a:p>
          <a:pPr algn="ctr"/>
          <a:r>
            <a:rPr lang="ru-RU" sz="3200" dirty="0" smtClean="0"/>
            <a:t>УРАВНЕНИЯ ДЛЯ ВЫСЧИТЫВАНИЯ ПРОЦЕНТНОЙ ВЛАЖНОСТИ</a:t>
          </a:r>
          <a:endParaRPr lang="ru-RU" sz="3200" dirty="0"/>
        </a:p>
      </dgm:t>
    </dgm:pt>
    <dgm:pt modelId="{E29BC32D-BD97-40D5-AC11-C87731B387AE}" type="parTrans" cxnId="{DB90905E-B7EE-4531-A278-F06A10D3F3AC}">
      <dgm:prSet/>
      <dgm:spPr/>
      <dgm:t>
        <a:bodyPr/>
        <a:lstStyle/>
        <a:p>
          <a:pPr algn="ctr"/>
          <a:endParaRPr lang="ru-RU" sz="3200"/>
        </a:p>
      </dgm:t>
    </dgm:pt>
    <dgm:pt modelId="{3891A8C4-367E-4532-866D-9212FF80C4EC}" type="sibTrans" cxnId="{DB90905E-B7EE-4531-A278-F06A10D3F3AC}">
      <dgm:prSet/>
      <dgm:spPr/>
      <dgm:t>
        <a:bodyPr/>
        <a:lstStyle/>
        <a:p>
          <a:pPr algn="ctr"/>
          <a:endParaRPr lang="ru-RU" sz="3200"/>
        </a:p>
      </dgm:t>
    </dgm:pt>
    <dgm:pt modelId="{58225740-92F8-45D3-9DE5-83A1B875BC29}" type="pres">
      <dgm:prSet presAssocID="{CC7E9918-0541-4D34-9894-0839AEBB93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2275-0C98-45C9-B29B-431418009E9C}" type="pres">
      <dgm:prSet presAssocID="{54310447-3FAA-4666-A123-31E6F7C2DED5}" presName="parentText" presStyleLbl="node1" presStyleIdx="0" presStyleCnt="1" custScaleY="244697" custLinFactNeighborX="-771" custLinFactNeighborY="-10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0905E-B7EE-4531-A278-F06A10D3F3AC}" srcId="{CC7E9918-0541-4D34-9894-0839AEBB93B2}" destId="{54310447-3FAA-4666-A123-31E6F7C2DED5}" srcOrd="0" destOrd="0" parTransId="{E29BC32D-BD97-40D5-AC11-C87731B387AE}" sibTransId="{3891A8C4-367E-4532-866D-9212FF80C4EC}"/>
    <dgm:cxn modelId="{B6991BC5-BB13-43F3-8BC2-80EC13453651}" type="presOf" srcId="{54310447-3FAA-4666-A123-31E6F7C2DED5}" destId="{3B332275-0C98-45C9-B29B-431418009E9C}" srcOrd="0" destOrd="0" presId="urn:microsoft.com/office/officeart/2005/8/layout/vList2"/>
    <dgm:cxn modelId="{3F79CAD0-B88E-4973-8E17-26184CBCF196}" type="presOf" srcId="{CC7E9918-0541-4D34-9894-0839AEBB93B2}" destId="{58225740-92F8-45D3-9DE5-83A1B875BC29}" srcOrd="0" destOrd="0" presId="urn:microsoft.com/office/officeart/2005/8/layout/vList2"/>
    <dgm:cxn modelId="{AEA66C43-75D7-44D1-BDA3-2979978B92B7}" type="presParOf" srcId="{58225740-92F8-45D3-9DE5-83A1B875BC29}" destId="{3B332275-0C98-45C9-B29B-431418009E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A231F5-DFF0-4E16-B07B-1CB260A0D44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C69719-2D3E-4494-BBA9-1CE3D7350B81}">
      <dgm:prSet phldrT="[Текст]"/>
      <dgm:spPr>
        <a:solidFill>
          <a:srgbClr val="44A8BC"/>
        </a:solidFill>
      </dgm:spPr>
      <dgm:t>
        <a:bodyPr/>
        <a:lstStyle/>
        <a:p>
          <a:r>
            <a:rPr lang="ru-RU" dirty="0"/>
            <a:t>ЦЕЛЬ И ЗАДАЧИ РАБОТЫ</a:t>
          </a:r>
        </a:p>
      </dgm:t>
    </dgm:pt>
    <dgm:pt modelId="{74751F03-9D5B-439B-8125-BEC90546AD61}" type="parTrans" cxnId="{E21FA796-CB3D-4413-97F6-2064BA0448B0}">
      <dgm:prSet/>
      <dgm:spPr/>
      <dgm:t>
        <a:bodyPr/>
        <a:lstStyle/>
        <a:p>
          <a:endParaRPr lang="ru-RU"/>
        </a:p>
      </dgm:t>
    </dgm:pt>
    <dgm:pt modelId="{69C83DE0-8919-453E-AEE6-238F7C268DEE}" type="sibTrans" cxnId="{E21FA796-CB3D-4413-97F6-2064BA0448B0}">
      <dgm:prSet/>
      <dgm:spPr/>
      <dgm:t>
        <a:bodyPr/>
        <a:lstStyle/>
        <a:p>
          <a:endParaRPr lang="ru-RU"/>
        </a:p>
      </dgm:t>
    </dgm:pt>
    <dgm:pt modelId="{8097B36F-2639-47B5-93C4-36C3668BBFBB}" type="pres">
      <dgm:prSet presAssocID="{80A231F5-DFF0-4E16-B07B-1CB260A0D4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28181-6001-48BF-A083-9E95DC9FD32B}" type="pres">
      <dgm:prSet presAssocID="{ABC69719-2D3E-4494-BBA9-1CE3D7350B81}" presName="parentText" presStyleLbl="node1" presStyleIdx="0" presStyleCnt="1" custLinFactNeighborX="781" custLinFactNeighborY="-1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FA796-CB3D-4413-97F6-2064BA0448B0}" srcId="{80A231F5-DFF0-4E16-B07B-1CB260A0D44E}" destId="{ABC69719-2D3E-4494-BBA9-1CE3D7350B81}" srcOrd="0" destOrd="0" parTransId="{74751F03-9D5B-439B-8125-BEC90546AD61}" sibTransId="{69C83DE0-8919-453E-AEE6-238F7C268DEE}"/>
    <dgm:cxn modelId="{2673C409-5CB1-4117-9377-8B3E2F555A4C}" type="presOf" srcId="{80A231F5-DFF0-4E16-B07B-1CB260A0D44E}" destId="{8097B36F-2639-47B5-93C4-36C3668BBFBB}" srcOrd="0" destOrd="0" presId="urn:microsoft.com/office/officeart/2005/8/layout/vList2"/>
    <dgm:cxn modelId="{F441DF15-9E2A-4940-A464-C4138471AD9C}" type="presOf" srcId="{ABC69719-2D3E-4494-BBA9-1CE3D7350B81}" destId="{46628181-6001-48BF-A083-9E95DC9FD32B}" srcOrd="0" destOrd="0" presId="urn:microsoft.com/office/officeart/2005/8/layout/vList2"/>
    <dgm:cxn modelId="{6328278B-1BF2-4788-9CD2-221662EA180E}" type="presParOf" srcId="{8097B36F-2639-47B5-93C4-36C3668BBFBB}" destId="{46628181-6001-48BF-A083-9E95DC9FD3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EA38DD7-94F4-4FDD-94B6-4C0F4BEA54A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48F646-07FA-45DD-A0B1-DFA0ADEE79AD}">
      <dgm:prSet phldrT="[Текст]"/>
      <dgm:spPr>
        <a:solidFill>
          <a:srgbClr val="AD6C61"/>
        </a:solidFill>
      </dgm:spPr>
      <dgm:t>
        <a:bodyPr/>
        <a:lstStyle/>
        <a:p>
          <a:r>
            <a:rPr lang="ru-RU" b="1" dirty="0"/>
            <a:t>1</a:t>
          </a:r>
        </a:p>
      </dgm:t>
    </dgm:pt>
    <dgm:pt modelId="{B4986BC8-1473-4E95-B7E9-DE225F1E7956}" type="parTrans" cxnId="{AFCFA5D1-6690-4D30-BB77-4BC6864AA530}">
      <dgm:prSet/>
      <dgm:spPr/>
      <dgm:t>
        <a:bodyPr/>
        <a:lstStyle/>
        <a:p>
          <a:endParaRPr lang="ru-RU" b="1"/>
        </a:p>
      </dgm:t>
    </dgm:pt>
    <dgm:pt modelId="{B09B3F71-104C-452D-AE5A-D54AF3122B60}" type="sibTrans" cxnId="{AFCFA5D1-6690-4D30-BB77-4BC6864AA530}">
      <dgm:prSet/>
      <dgm:spPr/>
      <dgm:t>
        <a:bodyPr/>
        <a:lstStyle/>
        <a:p>
          <a:endParaRPr lang="ru-RU" b="1"/>
        </a:p>
      </dgm:t>
    </dgm:pt>
    <dgm:pt modelId="{D113CC77-4E1E-4C23-85F7-39ED9B2456C1}">
      <dgm:prSet phldrT="[Текст]"/>
      <dgm:spPr/>
      <dgm:t>
        <a:bodyPr/>
        <a:lstStyle/>
        <a:p>
          <a:r>
            <a:rPr lang="ru-RU" b="1" dirty="0"/>
            <a:t>СОЗДАН ДАТЧИК ВЛАЖНОСТЬ ПОЧВЫ С ШИРОКИМ ДИАПАЗОНОМ ИЗМЕРЕНИЙ.</a:t>
          </a:r>
        </a:p>
      </dgm:t>
    </dgm:pt>
    <dgm:pt modelId="{15BA8E1C-443A-42E4-A685-96F1784895CE}" type="parTrans" cxnId="{6CF6BB6C-517C-4D78-BC3B-487A27C66218}">
      <dgm:prSet/>
      <dgm:spPr/>
      <dgm:t>
        <a:bodyPr/>
        <a:lstStyle/>
        <a:p>
          <a:endParaRPr lang="ru-RU" b="1"/>
        </a:p>
      </dgm:t>
    </dgm:pt>
    <dgm:pt modelId="{DF53664E-F826-4CC6-B573-CEFE513FFF2B}" type="sibTrans" cxnId="{6CF6BB6C-517C-4D78-BC3B-487A27C66218}">
      <dgm:prSet/>
      <dgm:spPr/>
      <dgm:t>
        <a:bodyPr/>
        <a:lstStyle/>
        <a:p>
          <a:endParaRPr lang="ru-RU" b="1"/>
        </a:p>
      </dgm:t>
    </dgm:pt>
    <dgm:pt modelId="{30978DD2-1295-4329-9F0D-3DDF603EF38E}">
      <dgm:prSet phldrT="[Текст]"/>
      <dgm:spPr>
        <a:solidFill>
          <a:srgbClr val="B68338"/>
        </a:solidFill>
      </dgm:spPr>
      <dgm:t>
        <a:bodyPr/>
        <a:lstStyle/>
        <a:p>
          <a:r>
            <a:rPr lang="ru-RU" b="1" dirty="0"/>
            <a:t>2</a:t>
          </a:r>
        </a:p>
      </dgm:t>
    </dgm:pt>
    <dgm:pt modelId="{C317908C-9617-45A9-A050-4816A4A442EC}" type="parTrans" cxnId="{FD1EC8B5-3A00-45C6-B6D6-6894F263B035}">
      <dgm:prSet/>
      <dgm:spPr/>
      <dgm:t>
        <a:bodyPr/>
        <a:lstStyle/>
        <a:p>
          <a:endParaRPr lang="ru-RU" b="1"/>
        </a:p>
      </dgm:t>
    </dgm:pt>
    <dgm:pt modelId="{3D38322A-3DFF-4F3F-BCAC-7FC17B128856}" type="sibTrans" cxnId="{FD1EC8B5-3A00-45C6-B6D6-6894F263B035}">
      <dgm:prSet/>
      <dgm:spPr/>
      <dgm:t>
        <a:bodyPr/>
        <a:lstStyle/>
        <a:p>
          <a:endParaRPr lang="ru-RU" b="1"/>
        </a:p>
      </dgm:t>
    </dgm:pt>
    <dgm:pt modelId="{F4DEF7A1-87A4-4A2F-B69C-4C1C9AC3ADD7}">
      <dgm:prSet phldrT="[Текст]"/>
      <dgm:spPr/>
      <dgm:t>
        <a:bodyPr/>
        <a:lstStyle/>
        <a:p>
          <a:r>
            <a:rPr lang="ru-RU" b="1" dirty="0" smtClean="0"/>
            <a:t>В ХОДЕ РАБОТЫ НАД ПРОЕКТОМ ОТКРЫТО ДОПОЛНИТЕЛЬНОЕ СВОЙСТВО УСТРОЙСТВА </a:t>
          </a:r>
          <a:endParaRPr lang="ru-RU" b="1" dirty="0"/>
        </a:p>
      </dgm:t>
    </dgm:pt>
    <dgm:pt modelId="{B8BC57F8-0CB1-4D7F-9C01-71599AB7D5B4}" type="parTrans" cxnId="{98BD9826-964B-466C-A70C-2866317D3B24}">
      <dgm:prSet/>
      <dgm:spPr/>
      <dgm:t>
        <a:bodyPr/>
        <a:lstStyle/>
        <a:p>
          <a:endParaRPr lang="ru-RU" b="1"/>
        </a:p>
      </dgm:t>
    </dgm:pt>
    <dgm:pt modelId="{00F126A2-1F5A-4365-A989-956942A8A557}" type="sibTrans" cxnId="{98BD9826-964B-466C-A70C-2866317D3B24}">
      <dgm:prSet/>
      <dgm:spPr/>
      <dgm:t>
        <a:bodyPr/>
        <a:lstStyle/>
        <a:p>
          <a:endParaRPr lang="ru-RU" b="1"/>
        </a:p>
      </dgm:t>
    </dgm:pt>
    <dgm:pt modelId="{8475B3F8-EFD8-4CA5-8B57-22CA34B6D2B9}">
      <dgm:prSet phldrT="[Текст]"/>
      <dgm:spPr>
        <a:solidFill>
          <a:srgbClr val="A9BB51"/>
        </a:solidFill>
      </dgm:spPr>
      <dgm:t>
        <a:bodyPr/>
        <a:lstStyle/>
        <a:p>
          <a:r>
            <a:rPr lang="ru-RU" b="1" dirty="0"/>
            <a:t>3</a:t>
          </a:r>
        </a:p>
      </dgm:t>
    </dgm:pt>
    <dgm:pt modelId="{8873FC3D-FF92-44BB-B4F6-10EBA254BD74}" type="parTrans" cxnId="{6FDD3F21-9FB6-4643-87A3-A0F73D9EE180}">
      <dgm:prSet/>
      <dgm:spPr/>
      <dgm:t>
        <a:bodyPr/>
        <a:lstStyle/>
        <a:p>
          <a:endParaRPr lang="ru-RU" b="1"/>
        </a:p>
      </dgm:t>
    </dgm:pt>
    <dgm:pt modelId="{D3BC758C-7915-4FFA-9A38-68F65B30CB0A}" type="sibTrans" cxnId="{6FDD3F21-9FB6-4643-87A3-A0F73D9EE180}">
      <dgm:prSet/>
      <dgm:spPr/>
      <dgm:t>
        <a:bodyPr/>
        <a:lstStyle/>
        <a:p>
          <a:endParaRPr lang="ru-RU" b="1"/>
        </a:p>
      </dgm:t>
    </dgm:pt>
    <dgm:pt modelId="{FFD7B92F-E5DB-48AF-93FE-555FA2500671}">
      <dgm:prSet phldrT="[Текст]"/>
      <dgm:spPr/>
      <dgm:t>
        <a:bodyPr/>
        <a:lstStyle/>
        <a:p>
          <a:r>
            <a:rPr lang="ru-RU" b="1" dirty="0"/>
            <a:t>ЦЕЛЬ ПРОЕКТНОЙ-РАБОТЫ ДОСТИГНУТА</a:t>
          </a:r>
        </a:p>
      </dgm:t>
    </dgm:pt>
    <dgm:pt modelId="{84E09882-8534-4247-8AB7-54F7689C1FE9}" type="parTrans" cxnId="{F2A2E8C4-8FAE-4C29-8981-B82B5EA84C77}">
      <dgm:prSet/>
      <dgm:spPr/>
      <dgm:t>
        <a:bodyPr/>
        <a:lstStyle/>
        <a:p>
          <a:endParaRPr lang="ru-RU" b="1"/>
        </a:p>
      </dgm:t>
    </dgm:pt>
    <dgm:pt modelId="{9D922C68-22A1-4783-B406-023AEE0A13DC}" type="sibTrans" cxnId="{F2A2E8C4-8FAE-4C29-8981-B82B5EA84C77}">
      <dgm:prSet/>
      <dgm:spPr/>
      <dgm:t>
        <a:bodyPr/>
        <a:lstStyle/>
        <a:p>
          <a:endParaRPr lang="ru-RU" b="1"/>
        </a:p>
      </dgm:t>
    </dgm:pt>
    <dgm:pt modelId="{39205048-1E72-4755-B106-1A6DABBC3A0F}" type="pres">
      <dgm:prSet presAssocID="{6EA38DD7-94F4-4FDD-94B6-4C0F4BEA54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4DEAB-0450-4EC6-81ED-C2DBDD4A6B20}" type="pres">
      <dgm:prSet presAssocID="{E748F646-07FA-45DD-A0B1-DFA0ADEE79AD}" presName="composite" presStyleCnt="0"/>
      <dgm:spPr/>
    </dgm:pt>
    <dgm:pt modelId="{1DFA2017-46E6-4589-B1D3-2BADBE18E958}" type="pres">
      <dgm:prSet presAssocID="{E748F646-07FA-45DD-A0B1-DFA0ADEE79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E0D4C-9ED5-42F7-A275-A2F0F4C3ACD7}" type="pres">
      <dgm:prSet presAssocID="{E748F646-07FA-45DD-A0B1-DFA0ADEE79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CA876-5104-4556-8EC5-38985B4A78E6}" type="pres">
      <dgm:prSet presAssocID="{B09B3F71-104C-452D-AE5A-D54AF3122B60}" presName="sp" presStyleCnt="0"/>
      <dgm:spPr/>
    </dgm:pt>
    <dgm:pt modelId="{FBF5C1FA-FD74-48EC-90E5-6A0D25BB5FB5}" type="pres">
      <dgm:prSet presAssocID="{30978DD2-1295-4329-9F0D-3DDF603EF38E}" presName="composite" presStyleCnt="0"/>
      <dgm:spPr/>
    </dgm:pt>
    <dgm:pt modelId="{7C4A8942-F267-462A-A34B-5FF7D0BE5E63}" type="pres">
      <dgm:prSet presAssocID="{30978DD2-1295-4329-9F0D-3DDF603EF3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F60B9-8035-494C-A7DD-DDB8786E6305}" type="pres">
      <dgm:prSet presAssocID="{30978DD2-1295-4329-9F0D-3DDF603EF3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D6ECC-1F9E-4C5E-98A8-B33DF822D3AE}" type="pres">
      <dgm:prSet presAssocID="{3D38322A-3DFF-4F3F-BCAC-7FC17B128856}" presName="sp" presStyleCnt="0"/>
      <dgm:spPr/>
    </dgm:pt>
    <dgm:pt modelId="{2F7BCDCC-A5C5-493C-8396-A4E4D52099C6}" type="pres">
      <dgm:prSet presAssocID="{8475B3F8-EFD8-4CA5-8B57-22CA34B6D2B9}" presName="composite" presStyleCnt="0"/>
      <dgm:spPr/>
    </dgm:pt>
    <dgm:pt modelId="{139AF88D-FD42-46A5-9ADC-7A246C61D137}" type="pres">
      <dgm:prSet presAssocID="{8475B3F8-EFD8-4CA5-8B57-22CA34B6D2B9}" presName="parentText" presStyleLbl="alignNode1" presStyleIdx="2" presStyleCnt="3" custLinFactNeighborX="0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1F4B-B94F-4EF2-9394-216568C80DCC}" type="pres">
      <dgm:prSet presAssocID="{8475B3F8-EFD8-4CA5-8B57-22CA34B6D2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6545E-7454-48D0-97AE-8642B738003A}" type="presOf" srcId="{F4DEF7A1-87A4-4A2F-B69C-4C1C9AC3ADD7}" destId="{39AF60B9-8035-494C-A7DD-DDB8786E6305}" srcOrd="0" destOrd="0" presId="urn:microsoft.com/office/officeart/2005/8/layout/chevron2"/>
    <dgm:cxn modelId="{98BD9826-964B-466C-A70C-2866317D3B24}" srcId="{30978DD2-1295-4329-9F0D-3DDF603EF38E}" destId="{F4DEF7A1-87A4-4A2F-B69C-4C1C9AC3ADD7}" srcOrd="0" destOrd="0" parTransId="{B8BC57F8-0CB1-4D7F-9C01-71599AB7D5B4}" sibTransId="{00F126A2-1F5A-4365-A989-956942A8A557}"/>
    <dgm:cxn modelId="{DE039C13-A762-43F9-B192-C950F8B61A88}" type="presOf" srcId="{E748F646-07FA-45DD-A0B1-DFA0ADEE79AD}" destId="{1DFA2017-46E6-4589-B1D3-2BADBE18E958}" srcOrd="0" destOrd="0" presId="urn:microsoft.com/office/officeart/2005/8/layout/chevron2"/>
    <dgm:cxn modelId="{1F1742AB-D8E4-41F0-B6CA-A12D9819F381}" type="presOf" srcId="{6EA38DD7-94F4-4FDD-94B6-4C0F4BEA54A9}" destId="{39205048-1E72-4755-B106-1A6DABBC3A0F}" srcOrd="0" destOrd="0" presId="urn:microsoft.com/office/officeart/2005/8/layout/chevron2"/>
    <dgm:cxn modelId="{81B7148E-ECAE-438E-92A1-A800F55FC3D7}" type="presOf" srcId="{FFD7B92F-E5DB-48AF-93FE-555FA2500671}" destId="{523B1F4B-B94F-4EF2-9394-216568C80DCC}" srcOrd="0" destOrd="0" presId="urn:microsoft.com/office/officeart/2005/8/layout/chevron2"/>
    <dgm:cxn modelId="{2F8E77F3-FF84-41A2-9E16-A0D7EDDBE6C9}" type="presOf" srcId="{30978DD2-1295-4329-9F0D-3DDF603EF38E}" destId="{7C4A8942-F267-462A-A34B-5FF7D0BE5E63}" srcOrd="0" destOrd="0" presId="urn:microsoft.com/office/officeart/2005/8/layout/chevron2"/>
    <dgm:cxn modelId="{6CF6BB6C-517C-4D78-BC3B-487A27C66218}" srcId="{E748F646-07FA-45DD-A0B1-DFA0ADEE79AD}" destId="{D113CC77-4E1E-4C23-85F7-39ED9B2456C1}" srcOrd="0" destOrd="0" parTransId="{15BA8E1C-443A-42E4-A685-96F1784895CE}" sibTransId="{DF53664E-F826-4CC6-B573-CEFE513FFF2B}"/>
    <dgm:cxn modelId="{FD1EC8B5-3A00-45C6-B6D6-6894F263B035}" srcId="{6EA38DD7-94F4-4FDD-94B6-4C0F4BEA54A9}" destId="{30978DD2-1295-4329-9F0D-3DDF603EF38E}" srcOrd="1" destOrd="0" parTransId="{C317908C-9617-45A9-A050-4816A4A442EC}" sibTransId="{3D38322A-3DFF-4F3F-BCAC-7FC17B128856}"/>
    <dgm:cxn modelId="{3C6C13CA-08BB-4A43-BA64-9C3A5189690E}" type="presOf" srcId="{D113CC77-4E1E-4C23-85F7-39ED9B2456C1}" destId="{6AAE0D4C-9ED5-42F7-A275-A2F0F4C3ACD7}" srcOrd="0" destOrd="0" presId="urn:microsoft.com/office/officeart/2005/8/layout/chevron2"/>
    <dgm:cxn modelId="{9DFF9403-96CE-460B-A3E5-71C999872046}" type="presOf" srcId="{8475B3F8-EFD8-4CA5-8B57-22CA34B6D2B9}" destId="{139AF88D-FD42-46A5-9ADC-7A246C61D137}" srcOrd="0" destOrd="0" presId="urn:microsoft.com/office/officeart/2005/8/layout/chevron2"/>
    <dgm:cxn modelId="{6FDD3F21-9FB6-4643-87A3-A0F73D9EE180}" srcId="{6EA38DD7-94F4-4FDD-94B6-4C0F4BEA54A9}" destId="{8475B3F8-EFD8-4CA5-8B57-22CA34B6D2B9}" srcOrd="2" destOrd="0" parTransId="{8873FC3D-FF92-44BB-B4F6-10EBA254BD74}" sibTransId="{D3BC758C-7915-4FFA-9A38-68F65B30CB0A}"/>
    <dgm:cxn modelId="{F2A2E8C4-8FAE-4C29-8981-B82B5EA84C77}" srcId="{8475B3F8-EFD8-4CA5-8B57-22CA34B6D2B9}" destId="{FFD7B92F-E5DB-48AF-93FE-555FA2500671}" srcOrd="0" destOrd="0" parTransId="{84E09882-8534-4247-8AB7-54F7689C1FE9}" sibTransId="{9D922C68-22A1-4783-B406-023AEE0A13DC}"/>
    <dgm:cxn modelId="{AFCFA5D1-6690-4D30-BB77-4BC6864AA530}" srcId="{6EA38DD7-94F4-4FDD-94B6-4C0F4BEA54A9}" destId="{E748F646-07FA-45DD-A0B1-DFA0ADEE79AD}" srcOrd="0" destOrd="0" parTransId="{B4986BC8-1473-4E95-B7E9-DE225F1E7956}" sibTransId="{B09B3F71-104C-452D-AE5A-D54AF3122B60}"/>
    <dgm:cxn modelId="{09ED1245-2E3B-41CC-92EF-C2C4C46B693A}" type="presParOf" srcId="{39205048-1E72-4755-B106-1A6DABBC3A0F}" destId="{9304DEAB-0450-4EC6-81ED-C2DBDD4A6B20}" srcOrd="0" destOrd="0" presId="urn:microsoft.com/office/officeart/2005/8/layout/chevron2"/>
    <dgm:cxn modelId="{983056F0-DDFE-4650-8FF6-F1346CDB48C6}" type="presParOf" srcId="{9304DEAB-0450-4EC6-81ED-C2DBDD4A6B20}" destId="{1DFA2017-46E6-4589-B1D3-2BADBE18E958}" srcOrd="0" destOrd="0" presId="urn:microsoft.com/office/officeart/2005/8/layout/chevron2"/>
    <dgm:cxn modelId="{AB550677-0E42-4E5B-8DA6-8B9BA351D720}" type="presParOf" srcId="{9304DEAB-0450-4EC6-81ED-C2DBDD4A6B20}" destId="{6AAE0D4C-9ED5-42F7-A275-A2F0F4C3ACD7}" srcOrd="1" destOrd="0" presId="urn:microsoft.com/office/officeart/2005/8/layout/chevron2"/>
    <dgm:cxn modelId="{6E7901B3-A6CF-427B-A711-38E329A1DBBE}" type="presParOf" srcId="{39205048-1E72-4755-B106-1A6DABBC3A0F}" destId="{A04CA876-5104-4556-8EC5-38985B4A78E6}" srcOrd="1" destOrd="0" presId="urn:microsoft.com/office/officeart/2005/8/layout/chevron2"/>
    <dgm:cxn modelId="{8DC863E4-5320-4BF7-9118-7D4F67F1819D}" type="presParOf" srcId="{39205048-1E72-4755-B106-1A6DABBC3A0F}" destId="{FBF5C1FA-FD74-48EC-90E5-6A0D25BB5FB5}" srcOrd="2" destOrd="0" presId="urn:microsoft.com/office/officeart/2005/8/layout/chevron2"/>
    <dgm:cxn modelId="{3F8CC870-E662-472B-8104-9F72E9EB837E}" type="presParOf" srcId="{FBF5C1FA-FD74-48EC-90E5-6A0D25BB5FB5}" destId="{7C4A8942-F267-462A-A34B-5FF7D0BE5E63}" srcOrd="0" destOrd="0" presId="urn:microsoft.com/office/officeart/2005/8/layout/chevron2"/>
    <dgm:cxn modelId="{B5C46CD8-A96B-41F1-BDCB-46ACF386E3A7}" type="presParOf" srcId="{FBF5C1FA-FD74-48EC-90E5-6A0D25BB5FB5}" destId="{39AF60B9-8035-494C-A7DD-DDB8786E6305}" srcOrd="1" destOrd="0" presId="urn:microsoft.com/office/officeart/2005/8/layout/chevron2"/>
    <dgm:cxn modelId="{6C2C1DA2-7D7A-4465-9A7D-B300F44E7C54}" type="presParOf" srcId="{39205048-1E72-4755-B106-1A6DABBC3A0F}" destId="{E65D6ECC-1F9E-4C5E-98A8-B33DF822D3AE}" srcOrd="3" destOrd="0" presId="urn:microsoft.com/office/officeart/2005/8/layout/chevron2"/>
    <dgm:cxn modelId="{C9E7FD56-89ED-435D-9435-CED244E1C4AF}" type="presParOf" srcId="{39205048-1E72-4755-B106-1A6DABBC3A0F}" destId="{2F7BCDCC-A5C5-493C-8396-A4E4D52099C6}" srcOrd="4" destOrd="0" presId="urn:microsoft.com/office/officeart/2005/8/layout/chevron2"/>
    <dgm:cxn modelId="{49709809-19EC-479B-8D8C-8613E747984B}" type="presParOf" srcId="{2F7BCDCC-A5C5-493C-8396-A4E4D52099C6}" destId="{139AF88D-FD42-46A5-9ADC-7A246C61D137}" srcOrd="0" destOrd="0" presId="urn:microsoft.com/office/officeart/2005/8/layout/chevron2"/>
    <dgm:cxn modelId="{E8130F4C-4F58-4DEA-A0AA-1346F746AFA9}" type="presParOf" srcId="{2F7BCDCC-A5C5-493C-8396-A4E4D52099C6}" destId="{523B1F4B-B94F-4EF2-9394-216568C80D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E833368-00D3-4E7B-94FF-67E2EC92C4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EE7417-45CE-4F5F-88DA-9272B5DBBB65}">
      <dgm:prSet phldrT="[Текст]"/>
      <dgm:spPr/>
      <dgm:t>
        <a:bodyPr/>
        <a:lstStyle/>
        <a:p>
          <a:pPr algn="ctr"/>
          <a:r>
            <a:rPr lang="ru-RU" cap="all" baseline="0" dirty="0"/>
            <a:t>ВЫВОДЫ:</a:t>
          </a:r>
        </a:p>
      </dgm:t>
    </dgm:pt>
    <dgm:pt modelId="{23804CD0-F5BB-44B0-8889-A8469E80DB17}" type="parTrans" cxnId="{4DC0E1C5-7D4D-489D-9CC7-AE25A5F845E3}">
      <dgm:prSet/>
      <dgm:spPr/>
      <dgm:t>
        <a:bodyPr/>
        <a:lstStyle/>
        <a:p>
          <a:endParaRPr lang="ru-RU"/>
        </a:p>
      </dgm:t>
    </dgm:pt>
    <dgm:pt modelId="{E0A45A9D-B46C-4FAA-9DEF-B96BF73D750B}" type="sibTrans" cxnId="{4DC0E1C5-7D4D-489D-9CC7-AE25A5F845E3}">
      <dgm:prSet/>
      <dgm:spPr/>
      <dgm:t>
        <a:bodyPr/>
        <a:lstStyle/>
        <a:p>
          <a:endParaRPr lang="ru-RU"/>
        </a:p>
      </dgm:t>
    </dgm:pt>
    <dgm:pt modelId="{BDE9BB05-579F-4608-A4AC-53B872DF6C75}" type="pres">
      <dgm:prSet presAssocID="{1E833368-00D3-4E7B-94FF-67E2EC92C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C8D51-36C4-4BBE-BA0A-F6AC6AB1FA06}" type="pres">
      <dgm:prSet presAssocID="{FCEE7417-45CE-4F5F-88DA-9272B5DBBB65}" presName="parentText" presStyleLbl="node1" presStyleIdx="0" presStyleCnt="1" custScaleY="120527" custLinFactNeighborY="1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0E1C5-7D4D-489D-9CC7-AE25A5F845E3}" srcId="{1E833368-00D3-4E7B-94FF-67E2EC92C4BC}" destId="{FCEE7417-45CE-4F5F-88DA-9272B5DBBB65}" srcOrd="0" destOrd="0" parTransId="{23804CD0-F5BB-44B0-8889-A8469E80DB17}" sibTransId="{E0A45A9D-B46C-4FAA-9DEF-B96BF73D750B}"/>
    <dgm:cxn modelId="{758E8AEA-B332-44C2-B4E8-30B1A58413CA}" type="presOf" srcId="{FCEE7417-45CE-4F5F-88DA-9272B5DBBB65}" destId="{09EC8D51-36C4-4BBE-BA0A-F6AC6AB1FA06}" srcOrd="0" destOrd="0" presId="urn:microsoft.com/office/officeart/2005/8/layout/vList2"/>
    <dgm:cxn modelId="{A0D2A9F1-76C0-48FB-B4FC-C165EE6034FA}" type="presOf" srcId="{1E833368-00D3-4E7B-94FF-67E2EC92C4BC}" destId="{BDE9BB05-579F-4608-A4AC-53B872DF6C75}" srcOrd="0" destOrd="0" presId="urn:microsoft.com/office/officeart/2005/8/layout/vList2"/>
    <dgm:cxn modelId="{244BC85F-25A6-48F0-95E3-C49C04269305}" type="presParOf" srcId="{BDE9BB05-579F-4608-A4AC-53B872DF6C75}" destId="{09EC8D51-36C4-4BBE-BA0A-F6AC6AB1F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EA38DD7-94F4-4FDD-94B6-4C0F4BEA54A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48F646-07FA-45DD-A0B1-DFA0ADEE79AD}">
      <dgm:prSet phldrT="[Текст]"/>
      <dgm:spPr>
        <a:solidFill>
          <a:srgbClr val="AD6C61"/>
        </a:solidFill>
      </dgm:spPr>
      <dgm:t>
        <a:bodyPr/>
        <a:lstStyle/>
        <a:p>
          <a:r>
            <a:rPr lang="ru-RU" b="1" dirty="0"/>
            <a:t>1</a:t>
          </a:r>
        </a:p>
      </dgm:t>
    </dgm:pt>
    <dgm:pt modelId="{B4986BC8-1473-4E95-B7E9-DE225F1E7956}" type="parTrans" cxnId="{AFCFA5D1-6690-4D30-BB77-4BC6864AA530}">
      <dgm:prSet/>
      <dgm:spPr/>
      <dgm:t>
        <a:bodyPr/>
        <a:lstStyle/>
        <a:p>
          <a:endParaRPr lang="ru-RU" b="1"/>
        </a:p>
      </dgm:t>
    </dgm:pt>
    <dgm:pt modelId="{B09B3F71-104C-452D-AE5A-D54AF3122B60}" type="sibTrans" cxnId="{AFCFA5D1-6690-4D30-BB77-4BC6864AA530}">
      <dgm:prSet/>
      <dgm:spPr/>
      <dgm:t>
        <a:bodyPr/>
        <a:lstStyle/>
        <a:p>
          <a:endParaRPr lang="ru-RU" b="1"/>
        </a:p>
      </dgm:t>
    </dgm:pt>
    <dgm:pt modelId="{D113CC77-4E1E-4C23-85F7-39ED9B2456C1}">
      <dgm:prSet phldrT="[Текст]"/>
      <dgm:spPr/>
      <dgm:t>
        <a:bodyPr/>
        <a:lstStyle/>
        <a:p>
          <a:r>
            <a:rPr lang="ru-RU" b="1" dirty="0"/>
            <a:t>Разработать  удаленное информирование / мониторинг влажности почвы </a:t>
          </a:r>
          <a:br>
            <a:rPr lang="ru-RU" b="1" dirty="0"/>
          </a:br>
          <a:r>
            <a:rPr lang="ru-RU" b="1" dirty="0"/>
            <a:t>SMS, </a:t>
          </a:r>
          <a:r>
            <a:rPr lang="ru-RU" b="1" dirty="0" err="1"/>
            <a:t>эл.почта</a:t>
          </a:r>
          <a:r>
            <a:rPr lang="ru-RU" b="1" dirty="0"/>
            <a:t>, интернет и пр.;</a:t>
          </a:r>
        </a:p>
      </dgm:t>
    </dgm:pt>
    <dgm:pt modelId="{15BA8E1C-443A-42E4-A685-96F1784895CE}" type="parTrans" cxnId="{6CF6BB6C-517C-4D78-BC3B-487A27C66218}">
      <dgm:prSet/>
      <dgm:spPr/>
      <dgm:t>
        <a:bodyPr/>
        <a:lstStyle/>
        <a:p>
          <a:endParaRPr lang="ru-RU" b="1"/>
        </a:p>
      </dgm:t>
    </dgm:pt>
    <dgm:pt modelId="{DF53664E-F826-4CC6-B573-CEFE513FFF2B}" type="sibTrans" cxnId="{6CF6BB6C-517C-4D78-BC3B-487A27C66218}">
      <dgm:prSet/>
      <dgm:spPr/>
      <dgm:t>
        <a:bodyPr/>
        <a:lstStyle/>
        <a:p>
          <a:endParaRPr lang="ru-RU" b="1"/>
        </a:p>
      </dgm:t>
    </dgm:pt>
    <dgm:pt modelId="{30978DD2-1295-4329-9F0D-3DDF603EF38E}">
      <dgm:prSet phldrT="[Текст]"/>
      <dgm:spPr>
        <a:solidFill>
          <a:srgbClr val="B68338"/>
        </a:solidFill>
      </dgm:spPr>
      <dgm:t>
        <a:bodyPr/>
        <a:lstStyle/>
        <a:p>
          <a:r>
            <a:rPr lang="ru-RU" b="1" dirty="0"/>
            <a:t>2</a:t>
          </a:r>
        </a:p>
      </dgm:t>
    </dgm:pt>
    <dgm:pt modelId="{C317908C-9617-45A9-A050-4816A4A442EC}" type="parTrans" cxnId="{FD1EC8B5-3A00-45C6-B6D6-6894F263B035}">
      <dgm:prSet/>
      <dgm:spPr/>
      <dgm:t>
        <a:bodyPr/>
        <a:lstStyle/>
        <a:p>
          <a:endParaRPr lang="ru-RU" b="1"/>
        </a:p>
      </dgm:t>
    </dgm:pt>
    <dgm:pt modelId="{3D38322A-3DFF-4F3F-BCAC-7FC17B128856}" type="sibTrans" cxnId="{FD1EC8B5-3A00-45C6-B6D6-6894F263B035}">
      <dgm:prSet/>
      <dgm:spPr/>
      <dgm:t>
        <a:bodyPr/>
        <a:lstStyle/>
        <a:p>
          <a:endParaRPr lang="ru-RU" b="1"/>
        </a:p>
      </dgm:t>
    </dgm:pt>
    <dgm:pt modelId="{F4DEF7A1-87A4-4A2F-B69C-4C1C9AC3ADD7}">
      <dgm:prSet phldrT="[Текст]"/>
      <dgm:spPr/>
      <dgm:t>
        <a:bodyPr/>
        <a:lstStyle/>
        <a:p>
          <a:r>
            <a:rPr lang="ru-RU" b="1" dirty="0"/>
            <a:t>Создать устройство </a:t>
          </a:r>
          <a:r>
            <a:rPr lang="ru-RU" b="1" dirty="0" err="1"/>
            <a:t>автополива</a:t>
          </a:r>
          <a:r>
            <a:rPr lang="ru-RU" b="1" dirty="0"/>
            <a:t> растений с данным датчиком;</a:t>
          </a:r>
        </a:p>
      </dgm:t>
    </dgm:pt>
    <dgm:pt modelId="{B8BC57F8-0CB1-4D7F-9C01-71599AB7D5B4}" type="parTrans" cxnId="{98BD9826-964B-466C-A70C-2866317D3B24}">
      <dgm:prSet/>
      <dgm:spPr/>
      <dgm:t>
        <a:bodyPr/>
        <a:lstStyle/>
        <a:p>
          <a:endParaRPr lang="ru-RU" b="1"/>
        </a:p>
      </dgm:t>
    </dgm:pt>
    <dgm:pt modelId="{00F126A2-1F5A-4365-A989-956942A8A557}" type="sibTrans" cxnId="{98BD9826-964B-466C-A70C-2866317D3B24}">
      <dgm:prSet/>
      <dgm:spPr/>
      <dgm:t>
        <a:bodyPr/>
        <a:lstStyle/>
        <a:p>
          <a:endParaRPr lang="ru-RU" b="1"/>
        </a:p>
      </dgm:t>
    </dgm:pt>
    <dgm:pt modelId="{8475B3F8-EFD8-4CA5-8B57-22CA34B6D2B9}">
      <dgm:prSet phldrT="[Текст]"/>
      <dgm:spPr>
        <a:solidFill>
          <a:srgbClr val="A9BB51"/>
        </a:solidFill>
      </dgm:spPr>
      <dgm:t>
        <a:bodyPr/>
        <a:lstStyle/>
        <a:p>
          <a:r>
            <a:rPr lang="ru-RU" b="1" dirty="0"/>
            <a:t>3</a:t>
          </a:r>
        </a:p>
      </dgm:t>
    </dgm:pt>
    <dgm:pt modelId="{8873FC3D-FF92-44BB-B4F6-10EBA254BD74}" type="parTrans" cxnId="{6FDD3F21-9FB6-4643-87A3-A0F73D9EE180}">
      <dgm:prSet/>
      <dgm:spPr/>
      <dgm:t>
        <a:bodyPr/>
        <a:lstStyle/>
        <a:p>
          <a:endParaRPr lang="ru-RU" b="1"/>
        </a:p>
      </dgm:t>
    </dgm:pt>
    <dgm:pt modelId="{D3BC758C-7915-4FFA-9A38-68F65B30CB0A}" type="sibTrans" cxnId="{6FDD3F21-9FB6-4643-87A3-A0F73D9EE180}">
      <dgm:prSet/>
      <dgm:spPr/>
      <dgm:t>
        <a:bodyPr/>
        <a:lstStyle/>
        <a:p>
          <a:endParaRPr lang="ru-RU" b="1"/>
        </a:p>
      </dgm:t>
    </dgm:pt>
    <dgm:pt modelId="{FFD7B92F-E5DB-48AF-93FE-555FA2500671}">
      <dgm:prSet phldrT="[Текст]"/>
      <dgm:spPr/>
      <dgm:t>
        <a:bodyPr/>
        <a:lstStyle/>
        <a:p>
          <a:r>
            <a:rPr lang="ru-RU" b="1" dirty="0"/>
            <a:t>Изучить возможность применения датчика в других областях.</a:t>
          </a:r>
        </a:p>
      </dgm:t>
    </dgm:pt>
    <dgm:pt modelId="{84E09882-8534-4247-8AB7-54F7689C1FE9}" type="parTrans" cxnId="{F2A2E8C4-8FAE-4C29-8981-B82B5EA84C77}">
      <dgm:prSet/>
      <dgm:spPr/>
      <dgm:t>
        <a:bodyPr/>
        <a:lstStyle/>
        <a:p>
          <a:endParaRPr lang="ru-RU" b="1"/>
        </a:p>
      </dgm:t>
    </dgm:pt>
    <dgm:pt modelId="{9D922C68-22A1-4783-B406-023AEE0A13DC}" type="sibTrans" cxnId="{F2A2E8C4-8FAE-4C29-8981-B82B5EA84C77}">
      <dgm:prSet/>
      <dgm:spPr/>
      <dgm:t>
        <a:bodyPr/>
        <a:lstStyle/>
        <a:p>
          <a:endParaRPr lang="ru-RU" b="1"/>
        </a:p>
      </dgm:t>
    </dgm:pt>
    <dgm:pt modelId="{39205048-1E72-4755-B106-1A6DABBC3A0F}" type="pres">
      <dgm:prSet presAssocID="{6EA38DD7-94F4-4FDD-94B6-4C0F4BEA54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4DEAB-0450-4EC6-81ED-C2DBDD4A6B20}" type="pres">
      <dgm:prSet presAssocID="{E748F646-07FA-45DD-A0B1-DFA0ADEE79AD}" presName="composite" presStyleCnt="0"/>
      <dgm:spPr/>
    </dgm:pt>
    <dgm:pt modelId="{1DFA2017-46E6-4589-B1D3-2BADBE18E958}" type="pres">
      <dgm:prSet presAssocID="{E748F646-07FA-45DD-A0B1-DFA0ADEE79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E0D4C-9ED5-42F7-A275-A2F0F4C3ACD7}" type="pres">
      <dgm:prSet presAssocID="{E748F646-07FA-45DD-A0B1-DFA0ADEE79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CA876-5104-4556-8EC5-38985B4A78E6}" type="pres">
      <dgm:prSet presAssocID="{B09B3F71-104C-452D-AE5A-D54AF3122B60}" presName="sp" presStyleCnt="0"/>
      <dgm:spPr/>
    </dgm:pt>
    <dgm:pt modelId="{FBF5C1FA-FD74-48EC-90E5-6A0D25BB5FB5}" type="pres">
      <dgm:prSet presAssocID="{30978DD2-1295-4329-9F0D-3DDF603EF38E}" presName="composite" presStyleCnt="0"/>
      <dgm:spPr/>
    </dgm:pt>
    <dgm:pt modelId="{7C4A8942-F267-462A-A34B-5FF7D0BE5E63}" type="pres">
      <dgm:prSet presAssocID="{30978DD2-1295-4329-9F0D-3DDF603EF3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F60B9-8035-494C-A7DD-DDB8786E6305}" type="pres">
      <dgm:prSet presAssocID="{30978DD2-1295-4329-9F0D-3DDF603EF3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D6ECC-1F9E-4C5E-98A8-B33DF822D3AE}" type="pres">
      <dgm:prSet presAssocID="{3D38322A-3DFF-4F3F-BCAC-7FC17B128856}" presName="sp" presStyleCnt="0"/>
      <dgm:spPr/>
    </dgm:pt>
    <dgm:pt modelId="{2F7BCDCC-A5C5-493C-8396-A4E4D52099C6}" type="pres">
      <dgm:prSet presAssocID="{8475B3F8-EFD8-4CA5-8B57-22CA34B6D2B9}" presName="composite" presStyleCnt="0"/>
      <dgm:spPr/>
    </dgm:pt>
    <dgm:pt modelId="{139AF88D-FD42-46A5-9ADC-7A246C61D137}" type="pres">
      <dgm:prSet presAssocID="{8475B3F8-EFD8-4CA5-8B57-22CA34B6D2B9}" presName="parentText" presStyleLbl="alignNode1" presStyleIdx="2" presStyleCnt="3" custLinFactNeighborX="0" custLinFactNeighborY="-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1F4B-B94F-4EF2-9394-216568C80DCC}" type="pres">
      <dgm:prSet presAssocID="{8475B3F8-EFD8-4CA5-8B57-22CA34B6D2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6545E-7454-48D0-97AE-8642B738003A}" type="presOf" srcId="{F4DEF7A1-87A4-4A2F-B69C-4C1C9AC3ADD7}" destId="{39AF60B9-8035-494C-A7DD-DDB8786E6305}" srcOrd="0" destOrd="0" presId="urn:microsoft.com/office/officeart/2005/8/layout/chevron2"/>
    <dgm:cxn modelId="{98BD9826-964B-466C-A70C-2866317D3B24}" srcId="{30978DD2-1295-4329-9F0D-3DDF603EF38E}" destId="{F4DEF7A1-87A4-4A2F-B69C-4C1C9AC3ADD7}" srcOrd="0" destOrd="0" parTransId="{B8BC57F8-0CB1-4D7F-9C01-71599AB7D5B4}" sibTransId="{00F126A2-1F5A-4365-A989-956942A8A557}"/>
    <dgm:cxn modelId="{DE039C13-A762-43F9-B192-C950F8B61A88}" type="presOf" srcId="{E748F646-07FA-45DD-A0B1-DFA0ADEE79AD}" destId="{1DFA2017-46E6-4589-B1D3-2BADBE18E958}" srcOrd="0" destOrd="0" presId="urn:microsoft.com/office/officeart/2005/8/layout/chevron2"/>
    <dgm:cxn modelId="{1F1742AB-D8E4-41F0-B6CA-A12D9819F381}" type="presOf" srcId="{6EA38DD7-94F4-4FDD-94B6-4C0F4BEA54A9}" destId="{39205048-1E72-4755-B106-1A6DABBC3A0F}" srcOrd="0" destOrd="0" presId="urn:microsoft.com/office/officeart/2005/8/layout/chevron2"/>
    <dgm:cxn modelId="{81B7148E-ECAE-438E-92A1-A800F55FC3D7}" type="presOf" srcId="{FFD7B92F-E5DB-48AF-93FE-555FA2500671}" destId="{523B1F4B-B94F-4EF2-9394-216568C80DCC}" srcOrd="0" destOrd="0" presId="urn:microsoft.com/office/officeart/2005/8/layout/chevron2"/>
    <dgm:cxn modelId="{2F8E77F3-FF84-41A2-9E16-A0D7EDDBE6C9}" type="presOf" srcId="{30978DD2-1295-4329-9F0D-3DDF603EF38E}" destId="{7C4A8942-F267-462A-A34B-5FF7D0BE5E63}" srcOrd="0" destOrd="0" presId="urn:microsoft.com/office/officeart/2005/8/layout/chevron2"/>
    <dgm:cxn modelId="{6CF6BB6C-517C-4D78-BC3B-487A27C66218}" srcId="{E748F646-07FA-45DD-A0B1-DFA0ADEE79AD}" destId="{D113CC77-4E1E-4C23-85F7-39ED9B2456C1}" srcOrd="0" destOrd="0" parTransId="{15BA8E1C-443A-42E4-A685-96F1784895CE}" sibTransId="{DF53664E-F826-4CC6-B573-CEFE513FFF2B}"/>
    <dgm:cxn modelId="{FD1EC8B5-3A00-45C6-B6D6-6894F263B035}" srcId="{6EA38DD7-94F4-4FDD-94B6-4C0F4BEA54A9}" destId="{30978DD2-1295-4329-9F0D-3DDF603EF38E}" srcOrd="1" destOrd="0" parTransId="{C317908C-9617-45A9-A050-4816A4A442EC}" sibTransId="{3D38322A-3DFF-4F3F-BCAC-7FC17B128856}"/>
    <dgm:cxn modelId="{3C6C13CA-08BB-4A43-BA64-9C3A5189690E}" type="presOf" srcId="{D113CC77-4E1E-4C23-85F7-39ED9B2456C1}" destId="{6AAE0D4C-9ED5-42F7-A275-A2F0F4C3ACD7}" srcOrd="0" destOrd="0" presId="urn:microsoft.com/office/officeart/2005/8/layout/chevron2"/>
    <dgm:cxn modelId="{9DFF9403-96CE-460B-A3E5-71C999872046}" type="presOf" srcId="{8475B3F8-EFD8-4CA5-8B57-22CA34B6D2B9}" destId="{139AF88D-FD42-46A5-9ADC-7A246C61D137}" srcOrd="0" destOrd="0" presId="urn:microsoft.com/office/officeart/2005/8/layout/chevron2"/>
    <dgm:cxn modelId="{6FDD3F21-9FB6-4643-87A3-A0F73D9EE180}" srcId="{6EA38DD7-94F4-4FDD-94B6-4C0F4BEA54A9}" destId="{8475B3F8-EFD8-4CA5-8B57-22CA34B6D2B9}" srcOrd="2" destOrd="0" parTransId="{8873FC3D-FF92-44BB-B4F6-10EBA254BD74}" sibTransId="{D3BC758C-7915-4FFA-9A38-68F65B30CB0A}"/>
    <dgm:cxn modelId="{F2A2E8C4-8FAE-4C29-8981-B82B5EA84C77}" srcId="{8475B3F8-EFD8-4CA5-8B57-22CA34B6D2B9}" destId="{FFD7B92F-E5DB-48AF-93FE-555FA2500671}" srcOrd="0" destOrd="0" parTransId="{84E09882-8534-4247-8AB7-54F7689C1FE9}" sibTransId="{9D922C68-22A1-4783-B406-023AEE0A13DC}"/>
    <dgm:cxn modelId="{AFCFA5D1-6690-4D30-BB77-4BC6864AA530}" srcId="{6EA38DD7-94F4-4FDD-94B6-4C0F4BEA54A9}" destId="{E748F646-07FA-45DD-A0B1-DFA0ADEE79AD}" srcOrd="0" destOrd="0" parTransId="{B4986BC8-1473-4E95-B7E9-DE225F1E7956}" sibTransId="{B09B3F71-104C-452D-AE5A-D54AF3122B60}"/>
    <dgm:cxn modelId="{09ED1245-2E3B-41CC-92EF-C2C4C46B693A}" type="presParOf" srcId="{39205048-1E72-4755-B106-1A6DABBC3A0F}" destId="{9304DEAB-0450-4EC6-81ED-C2DBDD4A6B20}" srcOrd="0" destOrd="0" presId="urn:microsoft.com/office/officeart/2005/8/layout/chevron2"/>
    <dgm:cxn modelId="{983056F0-DDFE-4650-8FF6-F1346CDB48C6}" type="presParOf" srcId="{9304DEAB-0450-4EC6-81ED-C2DBDD4A6B20}" destId="{1DFA2017-46E6-4589-B1D3-2BADBE18E958}" srcOrd="0" destOrd="0" presId="urn:microsoft.com/office/officeart/2005/8/layout/chevron2"/>
    <dgm:cxn modelId="{AB550677-0E42-4E5B-8DA6-8B9BA351D720}" type="presParOf" srcId="{9304DEAB-0450-4EC6-81ED-C2DBDD4A6B20}" destId="{6AAE0D4C-9ED5-42F7-A275-A2F0F4C3ACD7}" srcOrd="1" destOrd="0" presId="urn:microsoft.com/office/officeart/2005/8/layout/chevron2"/>
    <dgm:cxn modelId="{6E7901B3-A6CF-427B-A711-38E329A1DBBE}" type="presParOf" srcId="{39205048-1E72-4755-B106-1A6DABBC3A0F}" destId="{A04CA876-5104-4556-8EC5-38985B4A78E6}" srcOrd="1" destOrd="0" presId="urn:microsoft.com/office/officeart/2005/8/layout/chevron2"/>
    <dgm:cxn modelId="{8DC863E4-5320-4BF7-9118-7D4F67F1819D}" type="presParOf" srcId="{39205048-1E72-4755-B106-1A6DABBC3A0F}" destId="{FBF5C1FA-FD74-48EC-90E5-6A0D25BB5FB5}" srcOrd="2" destOrd="0" presId="urn:microsoft.com/office/officeart/2005/8/layout/chevron2"/>
    <dgm:cxn modelId="{3F8CC870-E662-472B-8104-9F72E9EB837E}" type="presParOf" srcId="{FBF5C1FA-FD74-48EC-90E5-6A0D25BB5FB5}" destId="{7C4A8942-F267-462A-A34B-5FF7D0BE5E63}" srcOrd="0" destOrd="0" presId="urn:microsoft.com/office/officeart/2005/8/layout/chevron2"/>
    <dgm:cxn modelId="{B5C46CD8-A96B-41F1-BDCB-46ACF386E3A7}" type="presParOf" srcId="{FBF5C1FA-FD74-48EC-90E5-6A0D25BB5FB5}" destId="{39AF60B9-8035-494C-A7DD-DDB8786E6305}" srcOrd="1" destOrd="0" presId="urn:microsoft.com/office/officeart/2005/8/layout/chevron2"/>
    <dgm:cxn modelId="{6C2C1DA2-7D7A-4465-9A7D-B300F44E7C54}" type="presParOf" srcId="{39205048-1E72-4755-B106-1A6DABBC3A0F}" destId="{E65D6ECC-1F9E-4C5E-98A8-B33DF822D3AE}" srcOrd="3" destOrd="0" presId="urn:microsoft.com/office/officeart/2005/8/layout/chevron2"/>
    <dgm:cxn modelId="{C9E7FD56-89ED-435D-9435-CED244E1C4AF}" type="presParOf" srcId="{39205048-1E72-4755-B106-1A6DABBC3A0F}" destId="{2F7BCDCC-A5C5-493C-8396-A4E4D52099C6}" srcOrd="4" destOrd="0" presId="urn:microsoft.com/office/officeart/2005/8/layout/chevron2"/>
    <dgm:cxn modelId="{49709809-19EC-479B-8D8C-8613E747984B}" type="presParOf" srcId="{2F7BCDCC-A5C5-493C-8396-A4E4D52099C6}" destId="{139AF88D-FD42-46A5-9ADC-7A246C61D137}" srcOrd="0" destOrd="0" presId="urn:microsoft.com/office/officeart/2005/8/layout/chevron2"/>
    <dgm:cxn modelId="{E8130F4C-4F58-4DEA-A0AA-1346F746AFA9}" type="presParOf" srcId="{2F7BCDCC-A5C5-493C-8396-A4E4D52099C6}" destId="{523B1F4B-B94F-4EF2-9394-216568C80D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E833368-00D3-4E7B-94FF-67E2EC92C4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EE7417-45CE-4F5F-88DA-9272B5DBBB65}">
      <dgm:prSet phldrT="[Текст]" custT="1"/>
      <dgm:spPr/>
      <dgm:t>
        <a:bodyPr/>
        <a:lstStyle/>
        <a:p>
          <a:pPr algn="ctr"/>
          <a:r>
            <a:rPr lang="ru-RU" sz="3600" cap="all" baseline="0" dirty="0"/>
            <a:t>НАПРАВЛЕНИЕ ДАЛЬНЕЙШЕЙ РАБОТЫ:</a:t>
          </a:r>
        </a:p>
      </dgm:t>
    </dgm:pt>
    <dgm:pt modelId="{23804CD0-F5BB-44B0-8889-A8469E80DB17}" type="parTrans" cxnId="{4DC0E1C5-7D4D-489D-9CC7-AE25A5F845E3}">
      <dgm:prSet/>
      <dgm:spPr/>
      <dgm:t>
        <a:bodyPr/>
        <a:lstStyle/>
        <a:p>
          <a:endParaRPr lang="ru-RU"/>
        </a:p>
      </dgm:t>
    </dgm:pt>
    <dgm:pt modelId="{E0A45A9D-B46C-4FAA-9DEF-B96BF73D750B}" type="sibTrans" cxnId="{4DC0E1C5-7D4D-489D-9CC7-AE25A5F845E3}">
      <dgm:prSet/>
      <dgm:spPr/>
      <dgm:t>
        <a:bodyPr/>
        <a:lstStyle/>
        <a:p>
          <a:endParaRPr lang="ru-RU"/>
        </a:p>
      </dgm:t>
    </dgm:pt>
    <dgm:pt modelId="{BDE9BB05-579F-4608-A4AC-53B872DF6C75}" type="pres">
      <dgm:prSet presAssocID="{1E833368-00D3-4E7B-94FF-67E2EC92C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C8D51-36C4-4BBE-BA0A-F6AC6AB1FA06}" type="pres">
      <dgm:prSet presAssocID="{FCEE7417-45CE-4F5F-88DA-9272B5DBBB65}" presName="parentText" presStyleLbl="node1" presStyleIdx="0" presStyleCnt="1" custScaleY="228441" custLinFactNeighborX="217" custLinFactNeighborY="-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0E1C5-7D4D-489D-9CC7-AE25A5F845E3}" srcId="{1E833368-00D3-4E7B-94FF-67E2EC92C4BC}" destId="{FCEE7417-45CE-4F5F-88DA-9272B5DBBB65}" srcOrd="0" destOrd="0" parTransId="{23804CD0-F5BB-44B0-8889-A8469E80DB17}" sibTransId="{E0A45A9D-B46C-4FAA-9DEF-B96BF73D750B}"/>
    <dgm:cxn modelId="{758E8AEA-B332-44C2-B4E8-30B1A58413CA}" type="presOf" srcId="{FCEE7417-45CE-4F5F-88DA-9272B5DBBB65}" destId="{09EC8D51-36C4-4BBE-BA0A-F6AC6AB1FA06}" srcOrd="0" destOrd="0" presId="urn:microsoft.com/office/officeart/2005/8/layout/vList2"/>
    <dgm:cxn modelId="{A0D2A9F1-76C0-48FB-B4FC-C165EE6034FA}" type="presOf" srcId="{1E833368-00D3-4E7B-94FF-67E2EC92C4BC}" destId="{BDE9BB05-579F-4608-A4AC-53B872DF6C75}" srcOrd="0" destOrd="0" presId="urn:microsoft.com/office/officeart/2005/8/layout/vList2"/>
    <dgm:cxn modelId="{244BC85F-25A6-48F0-95E3-C49C04269305}" type="presParOf" srcId="{BDE9BB05-579F-4608-A4AC-53B872DF6C75}" destId="{09EC8D51-36C4-4BBE-BA0A-F6AC6AB1F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120D509-14EB-4FD7-A488-C73739E921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37A47-CCF7-45EA-B1E7-8A7870068430}">
      <dgm:prSet phldrT="[Текст]"/>
      <dgm:spPr>
        <a:solidFill>
          <a:srgbClr val="62AA7D"/>
        </a:solidFill>
      </dgm:spPr>
      <dgm:t>
        <a:bodyPr/>
        <a:lstStyle/>
        <a:p>
          <a:r>
            <a:rPr lang="ru-RU" cap="all" baseline="0" dirty="0"/>
            <a:t>Спасибо за внимание!</a:t>
          </a:r>
        </a:p>
      </dgm:t>
    </dgm:pt>
    <dgm:pt modelId="{0EB7B234-5B0F-41DB-BCAA-8F853B0D253D}" type="parTrans" cxnId="{448182D5-AA62-4B43-BF61-68E7D3C4C859}">
      <dgm:prSet/>
      <dgm:spPr/>
      <dgm:t>
        <a:bodyPr/>
        <a:lstStyle/>
        <a:p>
          <a:endParaRPr lang="ru-RU"/>
        </a:p>
      </dgm:t>
    </dgm:pt>
    <dgm:pt modelId="{4FA00F1B-2BE5-466D-933B-5425F2818CD9}" type="sibTrans" cxnId="{448182D5-AA62-4B43-BF61-68E7D3C4C859}">
      <dgm:prSet/>
      <dgm:spPr/>
      <dgm:t>
        <a:bodyPr/>
        <a:lstStyle/>
        <a:p>
          <a:endParaRPr lang="ru-RU"/>
        </a:p>
      </dgm:t>
    </dgm:pt>
    <dgm:pt modelId="{33AF1FD5-75EC-4F0B-A526-46721B40F43C}" type="pres">
      <dgm:prSet presAssocID="{7120D509-14EB-4FD7-A488-C73739E921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DFE53-DB64-4CE7-88E6-179D4330A758}" type="pres">
      <dgm:prSet presAssocID="{4A537A47-CCF7-45EA-B1E7-8A7870068430}" presName="parentText" presStyleLbl="node1" presStyleIdx="0" presStyleCnt="1" custScaleY="90228" custLinFactNeighborX="2474" custLinFactNeighborY="-11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76331-D283-40E7-B293-B34817DE632E}" type="presOf" srcId="{4A537A47-CCF7-45EA-B1E7-8A7870068430}" destId="{8CFDFE53-DB64-4CE7-88E6-179D4330A758}" srcOrd="0" destOrd="0" presId="urn:microsoft.com/office/officeart/2005/8/layout/vList2"/>
    <dgm:cxn modelId="{448182D5-AA62-4B43-BF61-68E7D3C4C859}" srcId="{7120D509-14EB-4FD7-A488-C73739E921C2}" destId="{4A537A47-CCF7-45EA-B1E7-8A7870068430}" srcOrd="0" destOrd="0" parTransId="{0EB7B234-5B0F-41DB-BCAA-8F853B0D253D}" sibTransId="{4FA00F1B-2BE5-466D-933B-5425F2818CD9}"/>
    <dgm:cxn modelId="{F36B48F5-0165-4959-AB4C-BF9AB8F33D70}" type="presOf" srcId="{7120D509-14EB-4FD7-A488-C73739E921C2}" destId="{33AF1FD5-75EC-4F0B-A526-46721B40F43C}" srcOrd="0" destOrd="0" presId="urn:microsoft.com/office/officeart/2005/8/layout/vList2"/>
    <dgm:cxn modelId="{003EB90C-6E6A-4C07-899C-3785CD4DE4C1}" type="presParOf" srcId="{33AF1FD5-75EC-4F0B-A526-46721B40F43C}" destId="{8CFDFE53-DB64-4CE7-88E6-179D4330A7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E320B3-9873-43D9-AC89-457F1457A5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E875E8-15EE-4EAE-A423-A1053096F3E4}">
      <dgm:prSet phldrT="[Текст]" custT="1"/>
      <dgm:spPr/>
      <dgm:t>
        <a:bodyPr/>
        <a:lstStyle/>
        <a:p>
          <a:pPr algn="ctr"/>
          <a:r>
            <a:rPr lang="ru-RU" sz="3200" cap="all" baseline="0" dirty="0"/>
            <a:t>Существующие датчики</a:t>
          </a:r>
        </a:p>
      </dgm:t>
    </dgm:pt>
    <dgm:pt modelId="{441990B4-11D4-4D64-BFBB-2535B4D24CE1}" type="parTrans" cxnId="{A47701BE-AAE0-402F-A985-0497E2736473}">
      <dgm:prSet/>
      <dgm:spPr/>
      <dgm:t>
        <a:bodyPr/>
        <a:lstStyle/>
        <a:p>
          <a:endParaRPr lang="ru-RU" sz="3200"/>
        </a:p>
      </dgm:t>
    </dgm:pt>
    <dgm:pt modelId="{D0EE54C9-71B7-4DDF-A61D-DAA5AD8DD138}" type="sibTrans" cxnId="{A47701BE-AAE0-402F-A985-0497E2736473}">
      <dgm:prSet/>
      <dgm:spPr/>
      <dgm:t>
        <a:bodyPr/>
        <a:lstStyle/>
        <a:p>
          <a:endParaRPr lang="ru-RU" sz="3200"/>
        </a:p>
      </dgm:t>
    </dgm:pt>
    <dgm:pt modelId="{EC08AEA4-D3BC-42F2-A8F7-BC60DDB26181}" type="pres">
      <dgm:prSet presAssocID="{C1E320B3-9873-43D9-AC89-457F1457A5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8C4D7-602D-444A-8B21-09764E008531}" type="pres">
      <dgm:prSet presAssocID="{64E875E8-15EE-4EAE-A423-A1053096F3E4}" presName="parentText" presStyleLbl="node1" presStyleIdx="0" presStyleCnt="1" custScaleY="79761" custLinFactNeighborX="-63" custLinFactNeighborY="2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A7673-B7BA-412E-BDC6-47C9A745E31C}" type="presOf" srcId="{64E875E8-15EE-4EAE-A423-A1053096F3E4}" destId="{F368C4D7-602D-444A-8B21-09764E008531}" srcOrd="0" destOrd="0" presId="urn:microsoft.com/office/officeart/2005/8/layout/vList2"/>
    <dgm:cxn modelId="{A47701BE-AAE0-402F-A985-0497E2736473}" srcId="{C1E320B3-9873-43D9-AC89-457F1457A515}" destId="{64E875E8-15EE-4EAE-A423-A1053096F3E4}" srcOrd="0" destOrd="0" parTransId="{441990B4-11D4-4D64-BFBB-2535B4D24CE1}" sibTransId="{D0EE54C9-71B7-4DDF-A61D-DAA5AD8DD138}"/>
    <dgm:cxn modelId="{9A8800A8-C74C-4257-9F89-087F4E83CF82}" type="presOf" srcId="{C1E320B3-9873-43D9-AC89-457F1457A515}" destId="{EC08AEA4-D3BC-42F2-A8F7-BC60DDB26181}" srcOrd="0" destOrd="0" presId="urn:microsoft.com/office/officeart/2005/8/layout/vList2"/>
    <dgm:cxn modelId="{15B34938-B089-4C32-8C57-EA45BDE6C6C0}" type="presParOf" srcId="{EC08AEA4-D3BC-42F2-A8F7-BC60DDB26181}" destId="{F368C4D7-602D-444A-8B21-09764E0085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AB4234-9178-4A26-A5E3-4E288128AF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34494-BD86-4809-9A3E-FCF8C10DCF46}" type="pres">
      <dgm:prSet presAssocID="{ACAB4234-9178-4A26-A5E3-4E288128AF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21876-6357-4F1C-882E-BFB39C377213}" type="presOf" srcId="{ACAB4234-9178-4A26-A5E3-4E288128AF56}" destId="{88634494-BD86-4809-9A3E-FCF8C10DCF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AB4234-9178-4A26-A5E3-4E288128AF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A3864-C619-4C1E-BBD6-0E5246469141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dirty="0" smtClean="0"/>
            <a:t>Цена</a:t>
          </a:r>
          <a:r>
            <a:rPr lang="en-US" dirty="0" smtClean="0"/>
            <a:t> &lt; </a:t>
          </a:r>
          <a:r>
            <a:rPr lang="ru-RU" dirty="0" smtClean="0"/>
            <a:t>150 </a:t>
          </a:r>
          <a:r>
            <a:rPr lang="ru-RU" dirty="0"/>
            <a:t>руб.</a:t>
          </a:r>
        </a:p>
      </dgm:t>
    </dgm:pt>
    <dgm:pt modelId="{3F59791D-BC88-4DE9-B30F-EB3815ABF1DD}" type="parTrans" cxnId="{0A8DA5BB-1EC1-4D65-AF61-96D77C084847}">
      <dgm:prSet/>
      <dgm:spPr/>
      <dgm:t>
        <a:bodyPr/>
        <a:lstStyle/>
        <a:p>
          <a:endParaRPr lang="ru-RU"/>
        </a:p>
      </dgm:t>
    </dgm:pt>
    <dgm:pt modelId="{8E8646D7-AC2C-4AC8-A51A-CD958BB2DB4D}" type="sibTrans" cxnId="{0A8DA5BB-1EC1-4D65-AF61-96D77C084847}">
      <dgm:prSet/>
      <dgm:spPr/>
      <dgm:t>
        <a:bodyPr/>
        <a:lstStyle/>
        <a:p>
          <a:endParaRPr lang="ru-RU"/>
        </a:p>
      </dgm:t>
    </dgm:pt>
    <dgm:pt modelId="{88634494-BD86-4809-9A3E-FCF8C10DCF46}" type="pres">
      <dgm:prSet presAssocID="{ACAB4234-9178-4A26-A5E3-4E288128AF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29FD8-0337-4B03-801E-A718293913D8}" type="pres">
      <dgm:prSet presAssocID="{AD6A3864-C619-4C1E-BBD6-0E5246469141}" presName="parentText" presStyleLbl="node1" presStyleIdx="0" presStyleCnt="1" custLinFactNeighborX="1627" custLinFactNeighborY="-2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780B3-6286-4D8E-B43A-301524EDEF37}" type="presOf" srcId="{AD6A3864-C619-4C1E-BBD6-0E5246469141}" destId="{1C729FD8-0337-4B03-801E-A718293913D8}" srcOrd="0" destOrd="0" presId="urn:microsoft.com/office/officeart/2005/8/layout/vList2"/>
    <dgm:cxn modelId="{0A8DA5BB-1EC1-4D65-AF61-96D77C084847}" srcId="{ACAB4234-9178-4A26-A5E3-4E288128AF56}" destId="{AD6A3864-C619-4C1E-BBD6-0E5246469141}" srcOrd="0" destOrd="0" parTransId="{3F59791D-BC88-4DE9-B30F-EB3815ABF1DD}" sibTransId="{8E8646D7-AC2C-4AC8-A51A-CD958BB2DB4D}"/>
    <dgm:cxn modelId="{84C21876-6357-4F1C-882E-BFB39C377213}" type="presOf" srcId="{ACAB4234-9178-4A26-A5E3-4E288128AF56}" destId="{88634494-BD86-4809-9A3E-FCF8C10DCF46}" srcOrd="0" destOrd="0" presId="urn:microsoft.com/office/officeart/2005/8/layout/vList2"/>
    <dgm:cxn modelId="{B82BDF7F-B751-42C2-AC9A-0F4A393CA204}" type="presParOf" srcId="{88634494-BD86-4809-9A3E-FCF8C10DCF46}" destId="{1C729FD8-0337-4B03-801E-A718293913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4DBD01-2E50-4928-A558-4C22314AAA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7E306-ADC8-433C-901E-8C4A415084F9}">
      <dgm:prSet phldrT="[Текст]"/>
      <dgm:spPr/>
      <dgm:t>
        <a:bodyPr/>
        <a:lstStyle/>
        <a:p>
          <a:r>
            <a:rPr lang="en-US" dirty="0"/>
            <a:t>AMP-B025</a:t>
          </a:r>
          <a:endParaRPr lang="ru-RU" dirty="0"/>
        </a:p>
      </dgm:t>
    </dgm:pt>
    <dgm:pt modelId="{F8244CF5-2A3C-4291-A968-F3024D6EBFCD}" type="parTrans" cxnId="{66CA135C-DD2E-4352-9D65-340652E2B73A}">
      <dgm:prSet/>
      <dgm:spPr/>
      <dgm:t>
        <a:bodyPr/>
        <a:lstStyle/>
        <a:p>
          <a:endParaRPr lang="ru-RU"/>
        </a:p>
      </dgm:t>
    </dgm:pt>
    <dgm:pt modelId="{0FD23C0C-8F6B-48CD-9F38-875838759C52}" type="sibTrans" cxnId="{66CA135C-DD2E-4352-9D65-340652E2B73A}">
      <dgm:prSet/>
      <dgm:spPr/>
      <dgm:t>
        <a:bodyPr/>
        <a:lstStyle/>
        <a:p>
          <a:endParaRPr lang="ru-RU"/>
        </a:p>
      </dgm:t>
    </dgm:pt>
    <dgm:pt modelId="{D608D229-7E53-4F2B-B1DB-B6A6B168025B}" type="pres">
      <dgm:prSet presAssocID="{8A4DBD01-2E50-4928-A558-4C22314AAA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7FB10-6B31-47EA-BF0C-2F61837F427F}" type="pres">
      <dgm:prSet presAssocID="{83F7E306-ADC8-433C-901E-8C4A415084F9}" presName="parentText" presStyleLbl="node1" presStyleIdx="0" presStyleCnt="1" custLinFactNeighborX="21296" custLinFactNeighborY="11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84F2D-B137-480D-82F5-EEB4170C911C}" type="presOf" srcId="{8A4DBD01-2E50-4928-A558-4C22314AAA2F}" destId="{D608D229-7E53-4F2B-B1DB-B6A6B168025B}" srcOrd="0" destOrd="0" presId="urn:microsoft.com/office/officeart/2005/8/layout/vList2"/>
    <dgm:cxn modelId="{66CA135C-DD2E-4352-9D65-340652E2B73A}" srcId="{8A4DBD01-2E50-4928-A558-4C22314AAA2F}" destId="{83F7E306-ADC8-433C-901E-8C4A415084F9}" srcOrd="0" destOrd="0" parTransId="{F8244CF5-2A3C-4291-A968-F3024D6EBFCD}" sibTransId="{0FD23C0C-8F6B-48CD-9F38-875838759C52}"/>
    <dgm:cxn modelId="{6B96A763-DED3-40C9-AD7A-002CDCCB948D}" type="presOf" srcId="{83F7E306-ADC8-433C-901E-8C4A415084F9}" destId="{8E97FB10-6B31-47EA-BF0C-2F61837F427F}" srcOrd="0" destOrd="0" presId="urn:microsoft.com/office/officeart/2005/8/layout/vList2"/>
    <dgm:cxn modelId="{35C9FCD6-9883-44BB-87CF-CA01F3C80192}" type="presParOf" srcId="{D608D229-7E53-4F2B-B1DB-B6A6B168025B}" destId="{8E97FB10-6B31-47EA-BF0C-2F61837F42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FA33BA-8658-4AD8-98F8-4C9AA68E94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7F52E-A1D5-4978-B883-11536232FB42}">
      <dgm:prSet phldrT="[Текст]"/>
      <dgm:spPr/>
      <dgm:t>
        <a:bodyPr/>
        <a:lstStyle/>
        <a:p>
          <a:r>
            <a:rPr lang="en-US" dirty="0"/>
            <a:t>FC-28</a:t>
          </a:r>
          <a:endParaRPr lang="ru-RU" dirty="0"/>
        </a:p>
      </dgm:t>
    </dgm:pt>
    <dgm:pt modelId="{1E3ACA8E-9B07-4504-81A1-AA0213407BFD}" type="parTrans" cxnId="{EBD89142-F932-475A-BAD6-B9734252CFC1}">
      <dgm:prSet/>
      <dgm:spPr/>
      <dgm:t>
        <a:bodyPr/>
        <a:lstStyle/>
        <a:p>
          <a:endParaRPr lang="ru-RU"/>
        </a:p>
      </dgm:t>
    </dgm:pt>
    <dgm:pt modelId="{EBCE8370-380E-49E1-93D1-9E65E23F6FF5}" type="sibTrans" cxnId="{EBD89142-F932-475A-BAD6-B9734252CFC1}">
      <dgm:prSet/>
      <dgm:spPr/>
      <dgm:t>
        <a:bodyPr/>
        <a:lstStyle/>
        <a:p>
          <a:endParaRPr lang="ru-RU"/>
        </a:p>
      </dgm:t>
    </dgm:pt>
    <dgm:pt modelId="{5583597B-7BAE-49BD-A170-CCE3E191B579}" type="pres">
      <dgm:prSet presAssocID="{B3FA33BA-8658-4AD8-98F8-4C9AA68E94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59DE1-3BE8-4A23-ABCD-5E456A5D5CFE}" type="pres">
      <dgm:prSet presAssocID="{9907F52E-A1D5-4978-B883-11536232FB42}" presName="parentText" presStyleLbl="node1" presStyleIdx="0" presStyleCnt="1" custScaleX="7680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1705A-10AA-4786-BA43-71D080440FB2}" type="presOf" srcId="{B3FA33BA-8658-4AD8-98F8-4C9AA68E9411}" destId="{5583597B-7BAE-49BD-A170-CCE3E191B579}" srcOrd="0" destOrd="0" presId="urn:microsoft.com/office/officeart/2005/8/layout/vList2"/>
    <dgm:cxn modelId="{EBD89142-F932-475A-BAD6-B9734252CFC1}" srcId="{B3FA33BA-8658-4AD8-98F8-4C9AA68E9411}" destId="{9907F52E-A1D5-4978-B883-11536232FB42}" srcOrd="0" destOrd="0" parTransId="{1E3ACA8E-9B07-4504-81A1-AA0213407BFD}" sibTransId="{EBCE8370-380E-49E1-93D1-9E65E23F6FF5}"/>
    <dgm:cxn modelId="{2F4C764C-1361-495B-BE21-46E42EE8BE21}" type="presOf" srcId="{9907F52E-A1D5-4978-B883-11536232FB42}" destId="{9E759DE1-3BE8-4A23-ABCD-5E456A5D5CFE}" srcOrd="0" destOrd="0" presId="urn:microsoft.com/office/officeart/2005/8/layout/vList2"/>
    <dgm:cxn modelId="{E400B017-4BC1-4BE4-AC0C-CF89D7BA6F82}" type="presParOf" srcId="{5583597B-7BAE-49BD-A170-CCE3E191B579}" destId="{9E759DE1-3BE8-4A23-ABCD-5E456A5D5C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A6FFC-A594-4BD4-85BF-950285CE99E9}">
      <dsp:nvSpPr>
        <dsp:cNvPr id="0" name=""/>
        <dsp:cNvSpPr/>
      </dsp:nvSpPr>
      <dsp:spPr>
        <a:xfrm>
          <a:off x="0" y="370865"/>
          <a:ext cx="6096000" cy="897899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АКТУАЛЬНОСТЬ ПРОЕКТА</a:t>
          </a:r>
        </a:p>
      </dsp:txBody>
      <dsp:txXfrm>
        <a:off x="43832" y="414697"/>
        <a:ext cx="6008336" cy="810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0"/>
          <a:ext cx="6419056" cy="13851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ПЕРВЫЙ ПРОТОТИП</a:t>
          </a:r>
          <a:endParaRPr lang="ru-RU" sz="32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(резистивный датчик)</a:t>
          </a:r>
        </a:p>
      </dsp:txBody>
      <dsp:txXfrm>
        <a:off x="67619" y="67619"/>
        <a:ext cx="6283818" cy="12499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28DC-7A9C-468F-B54B-5BCC4E3DE14F}">
      <dsp:nvSpPr>
        <dsp:cNvPr id="0" name=""/>
        <dsp:cNvSpPr/>
      </dsp:nvSpPr>
      <dsp:spPr>
        <a:xfrm>
          <a:off x="0" y="0"/>
          <a:ext cx="3442134" cy="1067040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Пластина</a:t>
          </a:r>
          <a:r>
            <a:rPr lang="ru-RU" sz="2600" kern="1200" dirty="0"/>
            <a:t> из </a:t>
          </a:r>
          <a:r>
            <a:rPr lang="ru-RU" sz="2600" kern="1200" dirty="0" smtClean="0"/>
            <a:t>металла</a:t>
          </a:r>
          <a:endParaRPr lang="ru-RU" sz="2600" kern="1200" dirty="0"/>
        </a:p>
      </dsp:txBody>
      <dsp:txXfrm>
        <a:off x="52089" y="52089"/>
        <a:ext cx="3337956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1F83E-3D6F-4210-A1A3-D17680546A93}">
      <dsp:nvSpPr>
        <dsp:cNvPr id="0" name=""/>
        <dsp:cNvSpPr/>
      </dsp:nvSpPr>
      <dsp:spPr>
        <a:xfrm>
          <a:off x="0" y="0"/>
          <a:ext cx="3500462" cy="1123200"/>
        </a:xfrm>
        <a:prstGeom prst="roundRect">
          <a:avLst/>
        </a:prstGeom>
        <a:solidFill>
          <a:srgbClr val="C7AF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Провода</a:t>
          </a:r>
          <a:endParaRPr lang="ru-RU" sz="2800" kern="1200" dirty="0"/>
        </a:p>
      </dsp:txBody>
      <dsp:txXfrm>
        <a:off x="54830" y="54830"/>
        <a:ext cx="3390802" cy="10135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28DC-7A9C-468F-B54B-5BCC4E3DE14F}">
      <dsp:nvSpPr>
        <dsp:cNvPr id="0" name=""/>
        <dsp:cNvSpPr/>
      </dsp:nvSpPr>
      <dsp:spPr>
        <a:xfrm>
          <a:off x="0" y="144052"/>
          <a:ext cx="3135862" cy="669240"/>
        </a:xfrm>
        <a:prstGeom prst="roundRect">
          <a:avLst/>
        </a:prstGeom>
        <a:solidFill>
          <a:srgbClr val="329A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/>
            <a:t>Резистор на 1</a:t>
          </a:r>
          <a:r>
            <a:rPr lang="en-US" sz="2600" kern="1200" dirty="0"/>
            <a:t>0</a:t>
          </a:r>
          <a:r>
            <a:rPr lang="ru-RU" sz="2600" kern="1200" dirty="0"/>
            <a:t> </a:t>
          </a:r>
          <a:r>
            <a:rPr lang="ru-RU" sz="2600" kern="1200" dirty="0" smtClean="0"/>
            <a:t>кОм</a:t>
          </a:r>
          <a:endParaRPr lang="ru-RU" sz="2600" kern="1200" dirty="0"/>
        </a:p>
      </dsp:txBody>
      <dsp:txXfrm>
        <a:off x="32670" y="176722"/>
        <a:ext cx="3070522" cy="6039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139695"/>
          <a:ext cx="8229600" cy="858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СХЕМА ПЕРВОГО </a:t>
          </a:r>
          <a:r>
            <a:rPr lang="ru-RU" sz="3200" kern="1200" dirty="0"/>
            <a:t>ПРОТОТИПА ДАТЧИКА</a:t>
          </a:r>
        </a:p>
      </dsp:txBody>
      <dsp:txXfrm>
        <a:off x="41886" y="181581"/>
        <a:ext cx="8145828" cy="7742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70EB1-0FAA-4B22-A58C-93B2CF4943E0}">
      <dsp:nvSpPr>
        <dsp:cNvPr id="0" name=""/>
        <dsp:cNvSpPr/>
      </dsp:nvSpPr>
      <dsp:spPr>
        <a:xfrm>
          <a:off x="0" y="90236"/>
          <a:ext cx="2500330" cy="37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          Понижение напряжения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40" y="108376"/>
        <a:ext cx="2464050" cy="3353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70EB1-0FAA-4B22-A58C-93B2CF4943E0}">
      <dsp:nvSpPr>
        <dsp:cNvPr id="0" name=""/>
        <dsp:cNvSpPr/>
      </dsp:nvSpPr>
      <dsp:spPr>
        <a:xfrm>
          <a:off x="0" y="78829"/>
          <a:ext cx="2643206" cy="400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             Сглаживание показаний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35" y="98364"/>
        <a:ext cx="2604136" cy="3611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70EB1-0FAA-4B22-A58C-93B2CF4943E0}">
      <dsp:nvSpPr>
        <dsp:cNvPr id="0" name=""/>
        <dsp:cNvSpPr/>
      </dsp:nvSpPr>
      <dsp:spPr>
        <a:xfrm>
          <a:off x="0" y="0"/>
          <a:ext cx="2571768" cy="423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          Основа для датчика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90" y="20690"/>
        <a:ext cx="2530388" cy="3824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70EB1-0FAA-4B22-A58C-93B2CF4943E0}">
      <dsp:nvSpPr>
        <dsp:cNvPr id="0" name=""/>
        <dsp:cNvSpPr/>
      </dsp:nvSpPr>
      <dsp:spPr>
        <a:xfrm>
          <a:off x="0" y="141634"/>
          <a:ext cx="2643206" cy="485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      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Генератор импульсов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22" y="165356"/>
        <a:ext cx="2595762" cy="4384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E4E-9C52-42D6-A035-FA9BEE2EF7DE}">
      <dsp:nvSpPr>
        <dsp:cNvPr id="0" name=""/>
        <dsp:cNvSpPr/>
      </dsp:nvSpPr>
      <dsp:spPr>
        <a:xfrm rot="10800000">
          <a:off x="0" y="21966"/>
          <a:ext cx="1928826" cy="86132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C914-AF6D-46EE-8929-1D40F1B4F2C2}">
      <dsp:nvSpPr>
        <dsp:cNvPr id="0" name=""/>
        <dsp:cNvSpPr/>
      </dsp:nvSpPr>
      <dsp:spPr>
        <a:xfrm>
          <a:off x="348469" y="285751"/>
          <a:ext cx="1580356" cy="385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Провода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469" y="285751"/>
        <a:ext cx="1580356" cy="3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1547-DE4D-443F-9895-FC981BCE93BB}">
      <dsp:nvSpPr>
        <dsp:cNvPr id="0" name=""/>
        <dsp:cNvSpPr/>
      </dsp:nvSpPr>
      <dsp:spPr>
        <a:xfrm>
          <a:off x="0" y="47386"/>
          <a:ext cx="8229600" cy="924723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ЖИВОЙ УГОЛОК В МОЕЙ ШКОЛЕ</a:t>
          </a:r>
        </a:p>
      </dsp:txBody>
      <dsp:txXfrm>
        <a:off x="45141" y="92527"/>
        <a:ext cx="8139318" cy="83444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E4E-9C52-42D6-A035-FA9BEE2EF7DE}">
      <dsp:nvSpPr>
        <dsp:cNvPr id="0" name=""/>
        <dsp:cNvSpPr/>
      </dsp:nvSpPr>
      <dsp:spPr>
        <a:xfrm rot="10800000">
          <a:off x="0" y="19016"/>
          <a:ext cx="1785950" cy="79751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C914-AF6D-46EE-8929-1D40F1B4F2C2}">
      <dsp:nvSpPr>
        <dsp:cNvPr id="0" name=""/>
        <dsp:cNvSpPr/>
      </dsp:nvSpPr>
      <dsp:spPr>
        <a:xfrm>
          <a:off x="267900" y="260959"/>
          <a:ext cx="1463293" cy="357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Таймер 555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900" y="260959"/>
        <a:ext cx="1463293" cy="3571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E4E-9C52-42D6-A035-FA9BEE2EF7DE}">
      <dsp:nvSpPr>
        <dsp:cNvPr id="0" name=""/>
        <dsp:cNvSpPr/>
      </dsp:nvSpPr>
      <dsp:spPr>
        <a:xfrm rot="10800000">
          <a:off x="0" y="44521"/>
          <a:ext cx="1928826" cy="88417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C914-AF6D-46EE-8929-1D40F1B4F2C2}">
      <dsp:nvSpPr>
        <dsp:cNvPr id="0" name=""/>
        <dsp:cNvSpPr/>
      </dsp:nvSpPr>
      <dsp:spPr>
        <a:xfrm>
          <a:off x="285745" y="285752"/>
          <a:ext cx="1580356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Резисторы на 470кОм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745" y="285752"/>
        <a:ext cx="1580356" cy="3960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E4E-9C52-42D6-A035-FA9BEE2EF7DE}">
      <dsp:nvSpPr>
        <dsp:cNvPr id="0" name=""/>
        <dsp:cNvSpPr/>
      </dsp:nvSpPr>
      <dsp:spPr>
        <a:xfrm rot="10800000">
          <a:off x="1220" y="2975"/>
          <a:ext cx="2497888" cy="99715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C914-AF6D-46EE-8929-1D40F1B4F2C2}">
      <dsp:nvSpPr>
        <dsp:cNvPr id="0" name=""/>
        <dsp:cNvSpPr/>
      </dsp:nvSpPr>
      <dsp:spPr>
        <a:xfrm>
          <a:off x="428635" y="230085"/>
          <a:ext cx="2046609" cy="40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Пластина из текстолита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635" y="230085"/>
        <a:ext cx="2046609" cy="4000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E4E-9C52-42D6-A035-FA9BEE2EF7DE}">
      <dsp:nvSpPr>
        <dsp:cNvPr id="0" name=""/>
        <dsp:cNvSpPr/>
      </dsp:nvSpPr>
      <dsp:spPr>
        <a:xfrm rot="10800000">
          <a:off x="0" y="10230"/>
          <a:ext cx="2071702" cy="88417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C914-AF6D-46EE-8929-1D40F1B4F2C2}">
      <dsp:nvSpPr>
        <dsp:cNvPr id="0" name=""/>
        <dsp:cNvSpPr/>
      </dsp:nvSpPr>
      <dsp:spPr>
        <a:xfrm>
          <a:off x="345290" y="202408"/>
          <a:ext cx="1697419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Конденсатор на 10 </a:t>
          </a:r>
          <a:r>
            <a:rPr lang="en-US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nf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290" y="202408"/>
        <a:ext cx="1697419" cy="396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3C553-C964-4996-8014-10A4C29892AC}">
      <dsp:nvSpPr>
        <dsp:cNvPr id="0" name=""/>
        <dsp:cNvSpPr/>
      </dsp:nvSpPr>
      <dsp:spPr>
        <a:xfrm>
          <a:off x="0" y="412"/>
          <a:ext cx="3744416" cy="1023064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сделан из куска текстолита покрытым медной фольгой. Обработка дорожек выполнена на фрезерном станке.</a:t>
          </a:r>
        </a:p>
      </dsp:txBody>
      <dsp:txXfrm>
        <a:off x="49942" y="50354"/>
        <a:ext cx="3644532" cy="9231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33008-6139-4EA6-86C7-450CC1646094}">
      <dsp:nvSpPr>
        <dsp:cNvPr id="0" name=""/>
        <dsp:cNvSpPr/>
      </dsp:nvSpPr>
      <dsp:spPr>
        <a:xfrm>
          <a:off x="0" y="7002"/>
          <a:ext cx="3523401" cy="936000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покрытый грунтовкой и окрашен</a:t>
          </a:r>
        </a:p>
      </dsp:txBody>
      <dsp:txXfrm>
        <a:off x="45692" y="52694"/>
        <a:ext cx="3432017" cy="84461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139695"/>
          <a:ext cx="8229600" cy="858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СХЕМА </a:t>
          </a:r>
          <a:r>
            <a:rPr lang="ru-RU" sz="3200" kern="1200" dirty="0"/>
            <a:t>ВТОРОГО ПРОТОТИПА ДАТЧИКА</a:t>
          </a:r>
        </a:p>
      </dsp:txBody>
      <dsp:txXfrm>
        <a:off x="41886" y="181581"/>
        <a:ext cx="8145828" cy="77427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53CD1-EE07-46FE-9708-60B615EF43C5}">
      <dsp:nvSpPr>
        <dsp:cNvPr id="0" name=""/>
        <dsp:cNvSpPr/>
      </dsp:nvSpPr>
      <dsp:spPr>
        <a:xfrm>
          <a:off x="0" y="3882"/>
          <a:ext cx="2314600" cy="624091"/>
        </a:xfrm>
        <a:prstGeom prst="roundRect">
          <a:avLst/>
        </a:prstGeom>
        <a:solidFill>
          <a:srgbClr val="62AA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Резисторы 470 кОм </a:t>
          </a:r>
        </a:p>
      </dsp:txBody>
      <dsp:txXfrm>
        <a:off x="30466" y="34348"/>
        <a:ext cx="2253668" cy="56315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1EF03-42BB-4188-A97B-544788E5730E}">
      <dsp:nvSpPr>
        <dsp:cNvPr id="0" name=""/>
        <dsp:cNvSpPr/>
      </dsp:nvSpPr>
      <dsp:spPr>
        <a:xfrm>
          <a:off x="0" y="0"/>
          <a:ext cx="1829704" cy="617760"/>
        </a:xfrm>
        <a:prstGeom prst="roundRect">
          <a:avLst/>
        </a:prstGeom>
        <a:solidFill>
          <a:srgbClr val="62AA7D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Таймер 555</a:t>
          </a:r>
        </a:p>
      </dsp:txBody>
      <dsp:txXfrm>
        <a:off x="30157" y="30157"/>
        <a:ext cx="1769390" cy="5574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CC518-8743-4F7F-9E62-45CA865102E0}">
      <dsp:nvSpPr>
        <dsp:cNvPr id="0" name=""/>
        <dsp:cNvSpPr/>
      </dsp:nvSpPr>
      <dsp:spPr>
        <a:xfrm>
          <a:off x="0" y="0"/>
          <a:ext cx="2781220" cy="580320"/>
        </a:xfrm>
        <a:prstGeom prst="roundRect">
          <a:avLst/>
        </a:prstGeom>
        <a:solidFill>
          <a:srgbClr val="62AA7D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Конденсатор 10</a:t>
          </a:r>
          <a:r>
            <a:rPr lang="en-US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nf</a:t>
          </a:r>
          <a:endParaRPr lang="ru-RU" sz="20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8329" y="28329"/>
        <a:ext cx="2724562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58B90-CC96-4338-8CC7-2128349AA66B}">
      <dsp:nvSpPr>
        <dsp:cNvPr id="0" name=""/>
        <dsp:cNvSpPr/>
      </dsp:nvSpPr>
      <dsp:spPr>
        <a:xfrm>
          <a:off x="41" y="15085"/>
          <a:ext cx="3972448" cy="112320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cap="all" baseline="0" dirty="0"/>
            <a:t>цель</a:t>
          </a:r>
        </a:p>
      </dsp:txBody>
      <dsp:txXfrm>
        <a:off x="41" y="15085"/>
        <a:ext cx="3972448" cy="1123200"/>
      </dsp:txXfrm>
    </dsp:sp>
    <dsp:sp modelId="{2B6638FB-2E9E-4BF6-A8C7-0FB164423258}">
      <dsp:nvSpPr>
        <dsp:cNvPr id="0" name=""/>
        <dsp:cNvSpPr/>
      </dsp:nvSpPr>
      <dsp:spPr>
        <a:xfrm>
          <a:off x="1" y="1071573"/>
          <a:ext cx="3972448" cy="3847289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Сделать устройство для измерения влажности почвы, на основе которого в дальнейшем будет возможно создание школьной системы </a:t>
          </a:r>
          <a:r>
            <a:rPr lang="ru-RU" sz="2400" kern="1200" dirty="0" err="1" smtClean="0"/>
            <a:t>автополива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1" y="1071573"/>
        <a:ext cx="3972448" cy="3847289"/>
      </dsp:txXfrm>
    </dsp:sp>
    <dsp:sp modelId="{4C76087E-D31D-4ACA-858C-CB6B9255C0F3}">
      <dsp:nvSpPr>
        <dsp:cNvPr id="0" name=""/>
        <dsp:cNvSpPr/>
      </dsp:nvSpPr>
      <dsp:spPr>
        <a:xfrm>
          <a:off x="4528673" y="0"/>
          <a:ext cx="3972448" cy="112320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cap="all" baseline="0" dirty="0"/>
            <a:t>задачи</a:t>
          </a:r>
        </a:p>
      </dsp:txBody>
      <dsp:txXfrm>
        <a:off x="4528673" y="0"/>
        <a:ext cx="3972448" cy="1123200"/>
      </dsp:txXfrm>
    </dsp:sp>
    <dsp:sp modelId="{9DCADD25-4D9E-482E-BF80-A2B884115C71}">
      <dsp:nvSpPr>
        <dsp:cNvPr id="0" name=""/>
        <dsp:cNvSpPr/>
      </dsp:nvSpPr>
      <dsp:spPr>
        <a:xfrm>
          <a:off x="4528673" y="1151481"/>
          <a:ext cx="3972448" cy="3847289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Изучить методы определения влажности почвы</a:t>
          </a:r>
          <a:r>
            <a:rPr lang="en-US" sz="2400" kern="1200" dirty="0" smtClean="0"/>
            <a:t>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рассмотреть  существующие датчики</a:t>
          </a:r>
          <a:r>
            <a:rPr lang="en-US" sz="2400" kern="1200" dirty="0"/>
            <a:t>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разработать прототип устройства</a:t>
          </a:r>
          <a:r>
            <a:rPr lang="en-US" sz="2400" kern="1200" dirty="0"/>
            <a:t>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испытать прототип и сравнить с покупным </a:t>
          </a:r>
          <a:r>
            <a:rPr lang="ru-RU" sz="2400" kern="1200" dirty="0" smtClean="0"/>
            <a:t>датчиком</a:t>
          </a:r>
          <a:r>
            <a:rPr lang="en-US" sz="2400" kern="1200" dirty="0" smtClean="0"/>
            <a:t>;</a:t>
          </a:r>
          <a:endParaRPr lang="ru-RU" sz="2400" kern="1200" dirty="0"/>
        </a:p>
      </dsp:txBody>
      <dsp:txXfrm>
        <a:off x="4528673" y="1151481"/>
        <a:ext cx="3972448" cy="384728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0"/>
          <a:ext cx="8739272" cy="982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КОРПУС ДЛЯ ВТОРОГО ПРОТОТИПА</a:t>
          </a:r>
          <a:endParaRPr lang="ru-RU" sz="3200" kern="1200" dirty="0"/>
        </a:p>
      </dsp:txBody>
      <dsp:txXfrm>
        <a:off x="47986" y="47986"/>
        <a:ext cx="8643300" cy="88702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49F20-A100-4525-84F2-FB3E6C635BEE}">
      <dsp:nvSpPr>
        <dsp:cNvPr id="0" name=""/>
        <dsp:cNvSpPr/>
      </dsp:nvSpPr>
      <dsp:spPr>
        <a:xfrm rot="5400000">
          <a:off x="-233568" y="235623"/>
          <a:ext cx="1557125" cy="1089987"/>
        </a:xfrm>
        <a:prstGeom prst="chevron">
          <a:avLst/>
        </a:prstGeom>
        <a:solidFill>
          <a:srgbClr val="AD6C6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</a:t>
          </a:r>
        </a:p>
      </dsp:txBody>
      <dsp:txXfrm rot="-5400000">
        <a:off x="2" y="547048"/>
        <a:ext cx="1089987" cy="467138"/>
      </dsp:txXfrm>
    </dsp:sp>
    <dsp:sp modelId="{EF11AF83-6EA4-4D0E-BCE1-A7B6D89FB483}">
      <dsp:nvSpPr>
        <dsp:cNvPr id="0" name=""/>
        <dsp:cNvSpPr/>
      </dsp:nvSpPr>
      <dsp:spPr>
        <a:xfrm rot="5400000">
          <a:off x="2467820" y="-1375777"/>
          <a:ext cx="1012131" cy="3767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Подготавливаем образцы почвы.</a:t>
          </a:r>
        </a:p>
      </dsp:txBody>
      <dsp:txXfrm rot="-5400000">
        <a:off x="1089988" y="51463"/>
        <a:ext cx="3718388" cy="913315"/>
      </dsp:txXfrm>
    </dsp:sp>
    <dsp:sp modelId="{871FFE1A-924F-468B-998D-10AE9FAF60E9}">
      <dsp:nvSpPr>
        <dsp:cNvPr id="0" name=""/>
        <dsp:cNvSpPr/>
      </dsp:nvSpPr>
      <dsp:spPr>
        <a:xfrm rot="5400000">
          <a:off x="-233568" y="1448008"/>
          <a:ext cx="1557125" cy="1089987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</a:t>
          </a:r>
        </a:p>
      </dsp:txBody>
      <dsp:txXfrm rot="-5400000">
        <a:off x="2" y="1759433"/>
        <a:ext cx="1089987" cy="467138"/>
      </dsp:txXfrm>
    </dsp:sp>
    <dsp:sp modelId="{7F65DD55-586C-407C-BADA-565575024BF4}">
      <dsp:nvSpPr>
        <dsp:cNvPr id="0" name=""/>
        <dsp:cNvSpPr/>
      </dsp:nvSpPr>
      <dsp:spPr>
        <a:xfrm rot="5400000">
          <a:off x="2457873" y="-163384"/>
          <a:ext cx="1012131" cy="3767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Устанавливаем датчик в почву.</a:t>
          </a:r>
        </a:p>
      </dsp:txBody>
      <dsp:txXfrm rot="-5400000">
        <a:off x="1080041" y="1263856"/>
        <a:ext cx="3718388" cy="913315"/>
      </dsp:txXfrm>
    </dsp:sp>
    <dsp:sp modelId="{F642CEB9-9EEB-4FC5-842A-2C526142128E}">
      <dsp:nvSpPr>
        <dsp:cNvPr id="0" name=""/>
        <dsp:cNvSpPr/>
      </dsp:nvSpPr>
      <dsp:spPr>
        <a:xfrm rot="5400000">
          <a:off x="-233568" y="2591022"/>
          <a:ext cx="1557125" cy="108998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</a:t>
          </a:r>
        </a:p>
      </dsp:txBody>
      <dsp:txXfrm rot="-5400000">
        <a:off x="2" y="2902447"/>
        <a:ext cx="1089987" cy="467138"/>
      </dsp:txXfrm>
    </dsp:sp>
    <dsp:sp modelId="{A14E5BDD-2DDD-4AFC-8A6C-044D732045D6}">
      <dsp:nvSpPr>
        <dsp:cNvPr id="0" name=""/>
        <dsp:cNvSpPr/>
      </dsp:nvSpPr>
      <dsp:spPr>
        <a:xfrm rot="5400000">
          <a:off x="2457873" y="979616"/>
          <a:ext cx="1012131" cy="3767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Добавляем воду в образец с шагом 2%до 50%;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Ждём 10 минут.</a:t>
          </a:r>
        </a:p>
      </dsp:txBody>
      <dsp:txXfrm rot="-5400000">
        <a:off x="1080041" y="2406856"/>
        <a:ext cx="3718388" cy="91331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9F135-CEF0-4966-9E38-07578A6BE5C6}">
      <dsp:nvSpPr>
        <dsp:cNvPr id="0" name=""/>
        <dsp:cNvSpPr/>
      </dsp:nvSpPr>
      <dsp:spPr>
        <a:xfrm rot="5400000">
          <a:off x="-234550" y="234550"/>
          <a:ext cx="1563670" cy="1094569"/>
        </a:xfrm>
        <a:prstGeom prst="chevron">
          <a:avLst/>
        </a:prstGeom>
        <a:solidFill>
          <a:srgbClr val="827393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4</a:t>
          </a:r>
        </a:p>
      </dsp:txBody>
      <dsp:txXfrm rot="-5400000">
        <a:off x="1" y="547285"/>
        <a:ext cx="1094569" cy="469101"/>
      </dsp:txXfrm>
    </dsp:sp>
    <dsp:sp modelId="{DCCD4E17-383E-4D87-BB76-4177E3531C2B}">
      <dsp:nvSpPr>
        <dsp:cNvPr id="0" name=""/>
        <dsp:cNvSpPr/>
      </dsp:nvSpPr>
      <dsp:spPr>
        <a:xfrm rot="5400000">
          <a:off x="2444990" y="-1373414"/>
          <a:ext cx="1016385" cy="3763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Считываем показания с датчика;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Записываем результат.</a:t>
          </a:r>
        </a:p>
      </dsp:txBody>
      <dsp:txXfrm rot="-5400000">
        <a:off x="1071575" y="49617"/>
        <a:ext cx="3713599" cy="91715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0"/>
          <a:ext cx="8229600" cy="858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ПРОВЕДЕНИЕ </a:t>
          </a:r>
          <a:r>
            <a:rPr lang="ru-RU" sz="3200" kern="1200" dirty="0"/>
            <a:t>ЭКСПЕРИМЕНТА</a:t>
          </a:r>
        </a:p>
      </dsp:txBody>
      <dsp:txXfrm>
        <a:off x="41886" y="41886"/>
        <a:ext cx="8145828" cy="77427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0"/>
          <a:ext cx="8229600" cy="858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ПРОВЕДЕНИЕ </a:t>
          </a:r>
          <a:r>
            <a:rPr lang="ru-RU" sz="3200" kern="1200" dirty="0"/>
            <a:t>ЭКСПЕРИМЕНТА</a:t>
          </a:r>
        </a:p>
      </dsp:txBody>
      <dsp:txXfrm>
        <a:off x="41886" y="41886"/>
        <a:ext cx="8145828" cy="77427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1ED66-0EAA-49D0-95BA-6EB919B80352}">
      <dsp:nvSpPr>
        <dsp:cNvPr id="0" name=""/>
        <dsp:cNvSpPr/>
      </dsp:nvSpPr>
      <dsp:spPr>
        <a:xfrm>
          <a:off x="0" y="24624"/>
          <a:ext cx="6096000" cy="1261259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none" kern="1200" dirty="0" smtClean="0"/>
            <a:t>Датчик реагирует на наличие жидкости в емкости.</a:t>
          </a:r>
          <a:endParaRPr lang="ru-RU" sz="3200" b="0" u="none" kern="1200" dirty="0"/>
        </a:p>
      </dsp:txBody>
      <dsp:txXfrm>
        <a:off x="61570" y="86194"/>
        <a:ext cx="5972860" cy="113811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1ED66-0EAA-49D0-95BA-6EB919B80352}">
      <dsp:nvSpPr>
        <dsp:cNvPr id="0" name=""/>
        <dsp:cNvSpPr/>
      </dsp:nvSpPr>
      <dsp:spPr>
        <a:xfrm>
          <a:off x="0" y="0"/>
          <a:ext cx="5429256" cy="2281500"/>
        </a:xfrm>
        <a:prstGeom prst="roundRect">
          <a:avLst/>
        </a:prstGeom>
        <a:solidFill>
          <a:srgbClr val="62AA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Показания датчика в условиях «стакан с водой» и «пустой стакан» изменялись в диапазоне 6%.</a:t>
          </a:r>
          <a:endParaRPr lang="ru-RU" sz="3200" b="0" u="none" kern="1200" dirty="0"/>
        </a:p>
      </dsp:txBody>
      <dsp:txXfrm>
        <a:off x="111374" y="111374"/>
        <a:ext cx="5206508" cy="205875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8D51-36C4-4BBE-BA0A-F6AC6AB1FA06}">
      <dsp:nvSpPr>
        <dsp:cNvPr id="0" name=""/>
        <dsp:cNvSpPr/>
      </dsp:nvSpPr>
      <dsp:spPr>
        <a:xfrm>
          <a:off x="0" y="188640"/>
          <a:ext cx="8001056" cy="9828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cap="all" baseline="0" dirty="0"/>
            <a:t>Результаты эксперимента в таблице</a:t>
          </a:r>
        </a:p>
      </dsp:txBody>
      <dsp:txXfrm>
        <a:off x="47980" y="236620"/>
        <a:ext cx="7905096" cy="88692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8D51-36C4-4BBE-BA0A-F6AC6AB1FA06}">
      <dsp:nvSpPr>
        <dsp:cNvPr id="0" name=""/>
        <dsp:cNvSpPr/>
      </dsp:nvSpPr>
      <dsp:spPr>
        <a:xfrm>
          <a:off x="0" y="144811"/>
          <a:ext cx="8176422" cy="1069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cap="all" baseline="0" dirty="0"/>
            <a:t>Результаты эксперимента (ГРАФИК)</a:t>
          </a:r>
        </a:p>
      </dsp:txBody>
      <dsp:txXfrm>
        <a:off x="52214" y="197025"/>
        <a:ext cx="8071994" cy="96518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2275-0C98-45C9-B29B-431418009E9C}">
      <dsp:nvSpPr>
        <dsp:cNvPr id="0" name=""/>
        <dsp:cNvSpPr/>
      </dsp:nvSpPr>
      <dsp:spPr>
        <a:xfrm>
          <a:off x="0" y="32504"/>
          <a:ext cx="8229600" cy="8580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УРАВНЕНИЯ ДЛЯ ВЫСЧИТЫВАНИЯ ПРОЦЕНТНОЙ ВЛАЖНОСТИ</a:t>
          </a:r>
          <a:endParaRPr lang="ru-RU" sz="3200" kern="1200" dirty="0"/>
        </a:p>
      </dsp:txBody>
      <dsp:txXfrm>
        <a:off x="41886" y="74390"/>
        <a:ext cx="8145828" cy="774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28181-6001-48BF-A083-9E95DC9FD32B}">
      <dsp:nvSpPr>
        <dsp:cNvPr id="0" name=""/>
        <dsp:cNvSpPr/>
      </dsp:nvSpPr>
      <dsp:spPr>
        <a:xfrm>
          <a:off x="0" y="298194"/>
          <a:ext cx="6096000" cy="1007370"/>
        </a:xfrm>
        <a:prstGeom prst="roundRect">
          <a:avLst/>
        </a:prstGeom>
        <a:solidFill>
          <a:srgbClr val="44A8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ЦЕЛЬ И ЗАДАЧИ РАБОТЫ</a:t>
          </a:r>
        </a:p>
      </dsp:txBody>
      <dsp:txXfrm>
        <a:off x="49176" y="347370"/>
        <a:ext cx="5997648" cy="90901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A2017-46E6-4589-B1D3-2BADBE18E958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rgbClr val="AD6C6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1</a:t>
          </a:r>
        </a:p>
      </dsp:txBody>
      <dsp:txXfrm rot="-5400000">
        <a:off x="1" y="659114"/>
        <a:ext cx="1315172" cy="563646"/>
      </dsp:txXfrm>
    </dsp:sp>
    <dsp:sp modelId="{6AAE0D4C-9ED5-42F7-A275-A2F0F4C3ACD7}">
      <dsp:nvSpPr>
        <dsp:cNvPr id="0" name=""/>
        <dsp:cNvSpPr/>
      </dsp:nvSpPr>
      <dsp:spPr>
        <a:xfrm rot="5400000">
          <a:off x="4135181" y="-2818480"/>
          <a:ext cx="1221231" cy="6861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/>
            <a:t>СОЗДАН ДАТЧИК ВЛАЖНОСТЬ ПОЧВЫ С ШИРОКИМ ДИАПАЗОНОМ ИЗМЕРЕНИЙ.</a:t>
          </a:r>
        </a:p>
      </dsp:txBody>
      <dsp:txXfrm rot="-5400000">
        <a:off x="1315172" y="61145"/>
        <a:ext cx="6801633" cy="1101999"/>
      </dsp:txXfrm>
    </dsp:sp>
    <dsp:sp modelId="{7C4A8942-F267-462A-A34B-5FF7D0BE5E63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rgbClr val="B68338"/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2</a:t>
          </a:r>
        </a:p>
      </dsp:txBody>
      <dsp:txXfrm rot="-5400000">
        <a:off x="1" y="2346468"/>
        <a:ext cx="1315172" cy="563646"/>
      </dsp:txXfrm>
    </dsp:sp>
    <dsp:sp modelId="{39AF60B9-8035-494C-A7DD-DDB8786E6305}">
      <dsp:nvSpPr>
        <dsp:cNvPr id="0" name=""/>
        <dsp:cNvSpPr/>
      </dsp:nvSpPr>
      <dsp:spPr>
        <a:xfrm rot="5400000">
          <a:off x="4135181" y="-1131125"/>
          <a:ext cx="1221231" cy="6861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В ХОДЕ РАБОТЫ НАД ПРОЕКТОМ ОТКРЫТО ДОПОЛНИТЕЛЬНОЕ СВОЙСТВО УСТРОЙСТВА </a:t>
          </a:r>
          <a:endParaRPr lang="ru-RU" sz="2600" b="1" kern="1200" dirty="0"/>
        </a:p>
      </dsp:txBody>
      <dsp:txXfrm rot="-5400000">
        <a:off x="1315172" y="1748500"/>
        <a:ext cx="6801633" cy="1101999"/>
      </dsp:txXfrm>
    </dsp:sp>
    <dsp:sp modelId="{139AF88D-FD42-46A5-9ADC-7A246C61D137}">
      <dsp:nvSpPr>
        <dsp:cNvPr id="0" name=""/>
        <dsp:cNvSpPr/>
      </dsp:nvSpPr>
      <dsp:spPr>
        <a:xfrm rot="5400000">
          <a:off x="-281822" y="3649530"/>
          <a:ext cx="1878818" cy="1315172"/>
        </a:xfrm>
        <a:prstGeom prst="chevron">
          <a:avLst/>
        </a:prstGeom>
        <a:solidFill>
          <a:srgbClr val="A9BB51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3</a:t>
          </a:r>
        </a:p>
      </dsp:txBody>
      <dsp:txXfrm rot="-5400000">
        <a:off x="1" y="4025293"/>
        <a:ext cx="1315172" cy="563646"/>
      </dsp:txXfrm>
    </dsp:sp>
    <dsp:sp modelId="{523B1F4B-B94F-4EF2-9394-216568C80DCC}">
      <dsp:nvSpPr>
        <dsp:cNvPr id="0" name=""/>
        <dsp:cNvSpPr/>
      </dsp:nvSpPr>
      <dsp:spPr>
        <a:xfrm rot="5400000">
          <a:off x="4135181" y="556228"/>
          <a:ext cx="1221231" cy="6861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/>
            <a:t>ЦЕЛЬ ПРОЕКТНОЙ-РАБОТЫ ДОСТИГНУТА</a:t>
          </a:r>
        </a:p>
      </dsp:txBody>
      <dsp:txXfrm rot="-5400000">
        <a:off x="1315172" y="3435853"/>
        <a:ext cx="6801633" cy="1101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8D51-36C4-4BBE-BA0A-F6AC6AB1FA06}">
      <dsp:nvSpPr>
        <dsp:cNvPr id="0" name=""/>
        <dsp:cNvSpPr/>
      </dsp:nvSpPr>
      <dsp:spPr>
        <a:xfrm>
          <a:off x="0" y="15512"/>
          <a:ext cx="8176422" cy="9828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cap="all" baseline="0" dirty="0"/>
            <a:t>ВЫВОДЫ:</a:t>
          </a:r>
        </a:p>
      </dsp:txBody>
      <dsp:txXfrm>
        <a:off x="47980" y="63492"/>
        <a:ext cx="8080462" cy="88692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A2017-46E6-4589-B1D3-2BADBE18E958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rgbClr val="AD6C61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1</a:t>
          </a:r>
        </a:p>
      </dsp:txBody>
      <dsp:txXfrm rot="-5400000">
        <a:off x="1" y="659114"/>
        <a:ext cx="1315172" cy="563646"/>
      </dsp:txXfrm>
    </dsp:sp>
    <dsp:sp modelId="{6AAE0D4C-9ED5-42F7-A275-A2F0F4C3ACD7}">
      <dsp:nvSpPr>
        <dsp:cNvPr id="0" name=""/>
        <dsp:cNvSpPr/>
      </dsp:nvSpPr>
      <dsp:spPr>
        <a:xfrm rot="5400000">
          <a:off x="4135181" y="-2818480"/>
          <a:ext cx="1221231" cy="6861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/>
            <a:t>Разработать  удаленное информирование / мониторинг влажности почвы </a:t>
          </a:r>
          <a:br>
            <a:rPr lang="ru-RU" sz="2500" b="1" kern="1200" dirty="0"/>
          </a:br>
          <a:r>
            <a:rPr lang="ru-RU" sz="2500" b="1" kern="1200" dirty="0"/>
            <a:t>SMS, </a:t>
          </a:r>
          <a:r>
            <a:rPr lang="ru-RU" sz="2500" b="1" kern="1200" dirty="0" err="1"/>
            <a:t>эл.почта</a:t>
          </a:r>
          <a:r>
            <a:rPr lang="ru-RU" sz="2500" b="1" kern="1200" dirty="0"/>
            <a:t>, интернет и пр.;</a:t>
          </a:r>
        </a:p>
      </dsp:txBody>
      <dsp:txXfrm rot="-5400000">
        <a:off x="1315172" y="61145"/>
        <a:ext cx="6801633" cy="1101999"/>
      </dsp:txXfrm>
    </dsp:sp>
    <dsp:sp modelId="{7C4A8942-F267-462A-A34B-5FF7D0BE5E63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rgbClr val="B68338"/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2</a:t>
          </a:r>
        </a:p>
      </dsp:txBody>
      <dsp:txXfrm rot="-5400000">
        <a:off x="1" y="2346468"/>
        <a:ext cx="1315172" cy="563646"/>
      </dsp:txXfrm>
    </dsp:sp>
    <dsp:sp modelId="{39AF60B9-8035-494C-A7DD-DDB8786E6305}">
      <dsp:nvSpPr>
        <dsp:cNvPr id="0" name=""/>
        <dsp:cNvSpPr/>
      </dsp:nvSpPr>
      <dsp:spPr>
        <a:xfrm rot="5400000">
          <a:off x="4135181" y="-1131125"/>
          <a:ext cx="1221231" cy="6861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/>
            <a:t>Создать устройство </a:t>
          </a:r>
          <a:r>
            <a:rPr lang="ru-RU" sz="2500" b="1" kern="1200" dirty="0" err="1"/>
            <a:t>автополива</a:t>
          </a:r>
          <a:r>
            <a:rPr lang="ru-RU" sz="2500" b="1" kern="1200" dirty="0"/>
            <a:t> растений с данным датчиком;</a:t>
          </a:r>
        </a:p>
      </dsp:txBody>
      <dsp:txXfrm rot="-5400000">
        <a:off x="1315172" y="1748500"/>
        <a:ext cx="6801633" cy="1101999"/>
      </dsp:txXfrm>
    </dsp:sp>
    <dsp:sp modelId="{139AF88D-FD42-46A5-9ADC-7A246C61D137}">
      <dsp:nvSpPr>
        <dsp:cNvPr id="0" name=""/>
        <dsp:cNvSpPr/>
      </dsp:nvSpPr>
      <dsp:spPr>
        <a:xfrm rot="5400000">
          <a:off x="-281822" y="3649530"/>
          <a:ext cx="1878818" cy="1315172"/>
        </a:xfrm>
        <a:prstGeom prst="chevron">
          <a:avLst/>
        </a:prstGeom>
        <a:solidFill>
          <a:srgbClr val="A9BB51"/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/>
            <a:t>3</a:t>
          </a:r>
        </a:p>
      </dsp:txBody>
      <dsp:txXfrm rot="-5400000">
        <a:off x="1" y="4025293"/>
        <a:ext cx="1315172" cy="563646"/>
      </dsp:txXfrm>
    </dsp:sp>
    <dsp:sp modelId="{523B1F4B-B94F-4EF2-9394-216568C80DCC}">
      <dsp:nvSpPr>
        <dsp:cNvPr id="0" name=""/>
        <dsp:cNvSpPr/>
      </dsp:nvSpPr>
      <dsp:spPr>
        <a:xfrm rot="5400000">
          <a:off x="4135181" y="556228"/>
          <a:ext cx="1221231" cy="6861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/>
            <a:t>Изучить возможность применения датчика в других областях.</a:t>
          </a:r>
        </a:p>
      </dsp:txBody>
      <dsp:txXfrm rot="-5400000">
        <a:off x="1315172" y="3435853"/>
        <a:ext cx="6801633" cy="110199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8D51-36C4-4BBE-BA0A-F6AC6AB1FA06}">
      <dsp:nvSpPr>
        <dsp:cNvPr id="0" name=""/>
        <dsp:cNvSpPr/>
      </dsp:nvSpPr>
      <dsp:spPr>
        <a:xfrm>
          <a:off x="0" y="54956"/>
          <a:ext cx="8176422" cy="8811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cap="all" baseline="0" dirty="0"/>
            <a:t>НАПРАВЛЕНИЕ ДАЛЬНЕЙШЕЙ РАБОТЫ:</a:t>
          </a:r>
        </a:p>
      </dsp:txBody>
      <dsp:txXfrm>
        <a:off x="43014" y="97970"/>
        <a:ext cx="8090394" cy="79512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DFE53-DB64-4CE7-88E6-179D4330A758}">
      <dsp:nvSpPr>
        <dsp:cNvPr id="0" name=""/>
        <dsp:cNvSpPr/>
      </dsp:nvSpPr>
      <dsp:spPr>
        <a:xfrm>
          <a:off x="0" y="802344"/>
          <a:ext cx="8712968" cy="2297132"/>
        </a:xfrm>
        <a:prstGeom prst="roundRect">
          <a:avLst/>
        </a:prstGeom>
        <a:solidFill>
          <a:srgbClr val="62AA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cap="all" baseline="0" dirty="0"/>
            <a:t>Спасибо за внимание!</a:t>
          </a:r>
        </a:p>
      </dsp:txBody>
      <dsp:txXfrm>
        <a:off x="112137" y="914481"/>
        <a:ext cx="8488694" cy="2072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C4D7-602D-444A-8B21-09764E008531}">
      <dsp:nvSpPr>
        <dsp:cNvPr id="0" name=""/>
        <dsp:cNvSpPr/>
      </dsp:nvSpPr>
      <dsp:spPr>
        <a:xfrm>
          <a:off x="0" y="233816"/>
          <a:ext cx="8229600" cy="9705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cap="all" baseline="0" dirty="0"/>
            <a:t>Существующие датчики</a:t>
          </a:r>
        </a:p>
      </dsp:txBody>
      <dsp:txXfrm>
        <a:off x="47377" y="281193"/>
        <a:ext cx="8134846" cy="875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9FD8-0337-4B03-801E-A718293913D8}">
      <dsp:nvSpPr>
        <dsp:cNvPr id="0" name=""/>
        <dsp:cNvSpPr/>
      </dsp:nvSpPr>
      <dsp:spPr>
        <a:xfrm>
          <a:off x="0" y="0"/>
          <a:ext cx="5072098" cy="88744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Цена</a:t>
          </a:r>
          <a:r>
            <a:rPr lang="en-US" sz="3700" kern="1200" dirty="0" smtClean="0"/>
            <a:t> &lt; </a:t>
          </a:r>
          <a:r>
            <a:rPr lang="ru-RU" sz="3700" kern="1200" dirty="0" smtClean="0"/>
            <a:t>150 </a:t>
          </a:r>
          <a:r>
            <a:rPr lang="ru-RU" sz="3700" kern="1200" dirty="0"/>
            <a:t>руб.</a:t>
          </a:r>
        </a:p>
      </dsp:txBody>
      <dsp:txXfrm>
        <a:off x="43321" y="43321"/>
        <a:ext cx="4985456" cy="800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7FB10-6B31-47EA-BF0C-2F61837F427F}">
      <dsp:nvSpPr>
        <dsp:cNvPr id="0" name=""/>
        <dsp:cNvSpPr/>
      </dsp:nvSpPr>
      <dsp:spPr>
        <a:xfrm>
          <a:off x="0" y="6604"/>
          <a:ext cx="3110741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AMP-B025</a:t>
          </a:r>
          <a:endParaRPr lang="ru-RU" sz="3900" kern="1200" dirty="0"/>
        </a:p>
      </dsp:txBody>
      <dsp:txXfrm>
        <a:off x="45663" y="52267"/>
        <a:ext cx="3019415" cy="844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59DE1-3BE8-4A23-ABCD-5E456A5D5CFE}">
      <dsp:nvSpPr>
        <dsp:cNvPr id="0" name=""/>
        <dsp:cNvSpPr/>
      </dsp:nvSpPr>
      <dsp:spPr>
        <a:xfrm>
          <a:off x="311695" y="3302"/>
          <a:ext cx="2064569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FC-28</a:t>
          </a:r>
          <a:endParaRPr lang="ru-RU" sz="3900" kern="1200" dirty="0"/>
        </a:p>
      </dsp:txBody>
      <dsp:txXfrm>
        <a:off x="357358" y="48965"/>
        <a:ext cx="1973243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4FF3-1E84-4B96-B92D-6EEA1BD29C3E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8D3C-6E17-4763-9419-E9C0A89B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220000"/>
              </a:lnSpc>
              <a:spcBef>
                <a:spcPts val="0"/>
              </a:spcBef>
              <a:defRPr/>
            </a:pPr>
            <a:r>
              <a:rPr lang="ru-RU" dirty="0" smtClean="0"/>
              <a:t>Здравствуйте</a:t>
            </a:r>
            <a:r>
              <a:rPr lang="en-US" dirty="0" smtClean="0"/>
              <a:t>,</a:t>
            </a:r>
            <a:r>
              <a:rPr lang="ru-RU" dirty="0" smtClean="0"/>
              <a:t> меня зовут </a:t>
            </a:r>
            <a:r>
              <a:rPr lang="ru-RU" dirty="0" err="1" smtClean="0"/>
              <a:t>Родион.Я</a:t>
            </a:r>
            <a:r>
              <a:rPr lang="ru-RU" baseline="0" dirty="0" smtClean="0"/>
              <a:t> хочу представить вам свой проект </a:t>
            </a:r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устройства для измерения влажности почвы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endParaRPr lang="en-US" sz="14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вы можете видеть монтажную и принципиальную схемы.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датчика я решил изготовить</a:t>
            </a:r>
            <a:r>
              <a:rPr lang="ru-RU" baseline="0" dirty="0" smtClean="0"/>
              <a:t> корпус в программе </a:t>
            </a:r>
            <a:r>
              <a:rPr lang="en-US" baseline="0" dirty="0" smtClean="0"/>
              <a:t>CorelDraw </a:t>
            </a:r>
            <a:r>
              <a:rPr lang="ru-RU" baseline="0" dirty="0" smtClean="0"/>
              <a:t>который был вырезан на лазерном станке.(Я показываю корпус и говорю что на нём написано и каким принципом обхода выполнена гравировка и были вырезаны плашки также говорю о скорости движения каретки с лазером и о мощности лазера 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ПРОВЕДЕНИЕ ЭКСПЕРИМЕНТА.Я</a:t>
            </a:r>
            <a:r>
              <a:rPr lang="ru-RU" sz="1200" baseline="0" dirty="0" smtClean="0"/>
              <a:t> подготовил образцы почвы,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подготовки образцов почвы с разной влажностью влажность определялась как отношение массы воды к массе сухой почвы. Устанавливал датчик в почву. Добавлял воду в образец с шагом 2% до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50%, после каждого добавления ждал 10 минут чтобы показания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устаканились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Считывал показания с датчика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Также вовремя испытаний датчик было</a:t>
            </a:r>
            <a:r>
              <a:rPr lang="ru-RU" baseline="0" dirty="0" smtClean="0"/>
              <a:t> выявлено ещё одно его применение. Он </a:t>
            </a:r>
            <a:r>
              <a:rPr lang="ru-RU" sz="1200" b="0" u="none" dirty="0" smtClean="0"/>
              <a:t>реагирует на наличие жидкости в емкости.</a:t>
            </a:r>
            <a:r>
              <a:rPr lang="ru-RU" sz="1200" dirty="0" smtClean="0"/>
              <a:t> Показания датчика в условиях «стакан с водой» и «пустой стакан» изменялись в диапазоне 6%.Это может быть использовано</a:t>
            </a:r>
            <a:r>
              <a:rPr lang="ru-RU" sz="1200" baseline="0" dirty="0" smtClean="0"/>
              <a:t> как устройства для определения жидкости в стакане т.к он возможно может реагировать на ядовитые жидкости. Или же возможен вариант что показания датчика зависят от плотности содержимого в стакане.</a:t>
            </a:r>
            <a:endParaRPr lang="ru-RU" sz="1200" b="0" u="non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вами результаты эксперимента в таблице.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</a:t>
            </a:r>
            <a:r>
              <a:rPr lang="ru-RU" baseline="0" dirty="0" smtClean="0"/>
              <a:t> графике вы можете видеть результаты эксперимента. НА этом графике синей линией изображен покупной датчик, зеленой линией изображен прототип номер один резистивного типа , желтой линией прототип номер два емкостного типа. По этому графику мы видим что изменение показаний датчиков резистивного типа заканчивается на 25% процентах влажности, а изменение показаний датчиков емкостного типа происходит на всем протяжении измерений.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более удобного вывода влажности</a:t>
            </a:r>
            <a:r>
              <a:rPr lang="ru-RU" baseline="0" dirty="0" smtClean="0"/>
              <a:t> почвы на экран я решил вывести формулы благодаря которым будет возможным вывод относительной влажности в </a:t>
            </a:r>
            <a:r>
              <a:rPr lang="ru-RU" baseline="0" dirty="0" err="1" smtClean="0"/>
              <a:t>процентах.На</a:t>
            </a:r>
            <a:r>
              <a:rPr lang="ru-RU" baseline="0" dirty="0" smtClean="0"/>
              <a:t> слайде вы можете видеть какая формула относится  к какому отрезку на графике.</a:t>
            </a:r>
            <a:r>
              <a:rPr lang="en-US" baseline="0" dirty="0" smtClean="0"/>
              <a:t> </a:t>
            </a:r>
            <a:r>
              <a:rPr lang="ru-RU" baseline="0" dirty="0" smtClean="0"/>
              <a:t>Для вывода этих формул я делал следующие</a:t>
            </a:r>
            <a:r>
              <a:rPr lang="en-US" baseline="0" dirty="0" smtClean="0"/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разделил график на пять частей, брал две точки ,первую начала этой линий ,второю конец этой линий, У меня получились формула вида у1=kx1+b	y2=kx2+b,Потом я выразил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первого уравнения и подставил его во второе, нашёл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подставил в первое уравнение и нашёл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.Например, решение вот таких уравнений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1=2k+b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3=5k+b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выглядит так: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b=1-2k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3=5k+(1-2k)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3k=2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k=1.5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b=1-2*1,5=-2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 уравнение прямой выглядит так 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y=1,5х-2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Выводы </a:t>
            </a:r>
            <a:r>
              <a:rPr lang="en-US" dirty="0" smtClean="0"/>
              <a:t>:</a:t>
            </a:r>
            <a:r>
              <a:rPr lang="ru-RU" baseline="0" dirty="0" smtClean="0"/>
              <a:t> </a:t>
            </a:r>
            <a:r>
              <a:rPr lang="ru-RU" b="1" dirty="0" smtClean="0"/>
              <a:t>СОЗДАН ДАТЧИК ВЛАЖНОСТЬ ПОЧВЫ С ШИРОКИМ ДИАПАЗОНОМ ИЗМЕРЕНИЙ, В ХОДЕ РАБОТЫ НАД ПРОЕКТОМ ОТКРЫТО ДОПОЛНИТЕЛЬНОЕ СВОЙСТВО УСТРОЙСТВА 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ЦЕЛЬ ПРОЕКТНОЙ-РАБОТЫ ДОСТИГНУТА.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Я решил не останавливаться на достигнутом  и поставил себе следующие цели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ru-RU" b="1" dirty="0" smtClean="0"/>
              <a:t>Разработать  удаленное информирование / мониторинг влажности почвы </a:t>
            </a:r>
            <a:br>
              <a:rPr lang="ru-RU" b="1" dirty="0" smtClean="0"/>
            </a:br>
            <a:r>
              <a:rPr lang="ru-RU" b="1" dirty="0" smtClean="0"/>
              <a:t>SMS, </a:t>
            </a:r>
            <a:r>
              <a:rPr lang="ru-RU" b="1" dirty="0" err="1" smtClean="0"/>
              <a:t>эл.почта</a:t>
            </a:r>
            <a:r>
              <a:rPr lang="ru-RU" b="1" dirty="0" smtClean="0"/>
              <a:t>, интернет и </a:t>
            </a:r>
            <a:r>
              <a:rPr lang="ru-RU" b="1" dirty="0" err="1" smtClean="0"/>
              <a:t>пр</a:t>
            </a:r>
            <a:r>
              <a:rPr lang="en-US" b="1" baseline="0" dirty="0" smtClean="0"/>
              <a:t> </a:t>
            </a:r>
            <a:r>
              <a:rPr lang="ru-RU" b="1" baseline="0" dirty="0" smtClean="0"/>
              <a:t>,</a:t>
            </a:r>
            <a:r>
              <a:rPr lang="ru-RU" b="1" dirty="0" smtClean="0"/>
              <a:t> Создать устройство </a:t>
            </a:r>
            <a:r>
              <a:rPr lang="ru-RU" b="1" dirty="0" err="1" smtClean="0"/>
              <a:t>автополива</a:t>
            </a:r>
            <a:r>
              <a:rPr lang="ru-RU" b="1" dirty="0" smtClean="0"/>
              <a:t> растений с данным датчиком, Изучить возможность применения датчика в других областях.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all" baseline="0" dirty="0" smtClean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проекта заключается в том , что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системы автоматического полива зеленых насаждений набирают большую популярность. Эти системы оснащаются контроллерами, датчиками, которые позволяют отрегулировать количество поливов и их длительность. НО за растениями нужно ухаживать не только в таких теплицах, но и в живых уголках в школах.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вы можете видеть живой уголок в моей школе. Мне</a:t>
            </a:r>
            <a:r>
              <a:rPr lang="ru-RU" baseline="0" dirty="0" smtClean="0"/>
              <a:t> нравится этот живой уголок , но я заметил что растения в этом уголке умирают и решением этой проблемы может стать </a:t>
            </a:r>
            <a:r>
              <a:rPr lang="ru-RU" baseline="0" dirty="0" err="1" smtClean="0"/>
              <a:t>автополив</a:t>
            </a:r>
            <a:r>
              <a:rPr lang="ru-RU" baseline="0" dirty="0" smtClean="0"/>
              <a:t>, 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системе автоматического полива необходимо контролировать уровень влажности почвы во избежание затоплений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пересушивания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почвы, т.е. ключевым элементом системы является надежный и точный датчик влажности почвы.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устройства, в работе которого используются методы, позволяющие производить измерения влажности почвы в автоматическом режиме и с низкими затратами, позволит школьникам самостоятельно создавать и внедрение в школах автоматическую систему полива растений.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Полученные результаты могут быть использованы в проектно-исследовательской деятельности в школах на уроках биологии, химии и физики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моей </a:t>
            </a:r>
            <a:r>
              <a:rPr lang="ru-RU" sz="1200" dirty="0" smtClean="0"/>
              <a:t>сделать устройство для измерения влажности почвы, на основе которого в дальнейшем будет возможно создание школьной системы </a:t>
            </a:r>
            <a:r>
              <a:rPr lang="ru-RU" sz="1200" dirty="0" err="1" smtClean="0"/>
              <a:t>автополива</a:t>
            </a:r>
            <a:r>
              <a:rPr lang="ru-RU" sz="1200" dirty="0" smtClean="0"/>
              <a:t>. Исходя из цели были поставлены следующие задачи</a:t>
            </a:r>
            <a:r>
              <a:rPr lang="en-US" sz="1200" dirty="0" smtClean="0"/>
              <a:t>:</a:t>
            </a:r>
            <a:endParaRPr lang="ru-RU" sz="1200" dirty="0" smtClean="0"/>
          </a:p>
          <a:p>
            <a:pPr lvl="0"/>
            <a:r>
              <a:rPr lang="ru-RU" sz="1200" dirty="0" smtClean="0"/>
              <a:t>Изучить методы определения влажности почвы</a:t>
            </a:r>
            <a:r>
              <a:rPr lang="en-US" sz="1200" dirty="0" smtClean="0"/>
              <a:t>;</a:t>
            </a:r>
            <a:r>
              <a:rPr lang="ru-RU" sz="1200" dirty="0" smtClean="0"/>
              <a:t>рассмотреть  существующие датчики</a:t>
            </a:r>
            <a:r>
              <a:rPr lang="en-US" sz="1200" dirty="0" smtClean="0"/>
              <a:t>;</a:t>
            </a:r>
            <a:r>
              <a:rPr lang="ru-RU" sz="1200" dirty="0" smtClean="0"/>
              <a:t>разработать прототип устройства</a:t>
            </a:r>
            <a:r>
              <a:rPr lang="en-US" sz="1200" dirty="0" smtClean="0"/>
              <a:t>;</a:t>
            </a:r>
            <a:r>
              <a:rPr lang="ru-RU" sz="1200" dirty="0" smtClean="0"/>
              <a:t>испытать прототип и сравнить с покупным датчиком</a:t>
            </a:r>
            <a:r>
              <a:rPr lang="en-US" sz="1200" dirty="0" smtClean="0"/>
              <a:t>;</a:t>
            </a: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вами</a:t>
            </a:r>
            <a:r>
              <a:rPr lang="ru-RU" baseline="0" dirty="0" smtClean="0"/>
              <a:t> существующие датчики на рынке и их цена не превышает 150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решил изготовить первый прототип устройства датчика влажности почвы резистивного типа, то есть он измеряет</a:t>
            </a:r>
            <a:r>
              <a:rPr lang="ru-RU" baseline="0" dirty="0" smtClean="0"/>
              <a:t> сопротивление между двумя щупами. Для изготовления этого датчика мне потребовалось 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(</a:t>
            </a:r>
            <a:r>
              <a:rPr lang="ru-RU" baseline="0" dirty="0" smtClean="0"/>
              <a:t>показываю на датчике</a:t>
            </a:r>
            <a:r>
              <a:rPr lang="en-US" baseline="0" dirty="0" smtClean="0"/>
              <a:t>)</a:t>
            </a:r>
            <a:r>
              <a:rPr lang="ru-RU" baseline="0" dirty="0" smtClean="0"/>
              <a:t>,провода ,резистор и пластины из металла. Также эти пластины могут быть заменены на проволоку или гвозди и благодаря этому цена на датчик будет очень мала.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вами схема первого</a:t>
            </a:r>
            <a:r>
              <a:rPr lang="ru-RU" baseline="0" dirty="0" smtClean="0"/>
              <a:t> прототипа датчика. Чёрный провод идёт к земле. Красный провод идёт к 5В ,а с желтого провода мы снимаем показания. Также здесь изображена принципиальная схема датчика, на ней Р2 обозначает сопротивление почвы между двумя щупами.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Дальше я решил</a:t>
            </a:r>
            <a:r>
              <a:rPr lang="ru-RU" baseline="0" dirty="0" smtClean="0"/>
              <a:t> изготовить второй прототип датчика влажности почвы , но только емкостного типа то есть он измеряет емкость почвы. Для создания этого датчика мне потребовалось </a:t>
            </a:r>
            <a:r>
              <a:rPr lang="en-US" baseline="0" dirty="0" smtClean="0"/>
              <a:t>: </a:t>
            </a:r>
            <a:r>
              <a:rPr lang="ru-RU" baseline="0" dirty="0" smtClean="0"/>
              <a:t>пластина из текстолита покрытая медной фольгой на которой в дальнейшем будут вырезаны дорожки на фрезерном станке. Также для этого датчика мне понадобится электрическая схема на таймере 555 которая будет генерировать импульсы которые мы будем считывать через </a:t>
            </a:r>
            <a:r>
              <a:rPr lang="ru-RU" baseline="0" dirty="0" err="1" smtClean="0"/>
              <a:t>ардуино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уно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библеотеки</a:t>
            </a:r>
            <a:r>
              <a:rPr lang="ru-RU" baseline="0" dirty="0" smtClean="0"/>
              <a:t>  </a:t>
            </a:r>
            <a:r>
              <a:rPr lang="en-US" baseline="0" dirty="0" err="1" smtClean="0"/>
              <a:t>freqcount</a:t>
            </a:r>
            <a:r>
              <a:rPr lang="ru-RU" baseline="0" dirty="0" smtClean="0"/>
              <a:t> , а эти импульсы будут зависеть от влажности т.к датчик влажности в строен в схему.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этом слайде вы можете видеть наш датчик</a:t>
            </a:r>
            <a:r>
              <a:rPr lang="ru-RU" baseline="0" dirty="0" smtClean="0"/>
              <a:t> </a:t>
            </a:r>
            <a:r>
              <a:rPr lang="ru-RU" sz="1200" dirty="0" smtClean="0"/>
              <a:t>сделанный из куска текстолита покрытый медной фольгой. Обработка дорожек выполнена на фрезерном станке. На втором</a:t>
            </a:r>
            <a:r>
              <a:rPr lang="ru-RU" sz="1200" baseline="0" dirty="0" smtClean="0"/>
              <a:t> фото изображён датчик </a:t>
            </a:r>
            <a:r>
              <a:rPr lang="ru-RU" sz="1200" dirty="0" smtClean="0"/>
              <a:t>покрытый грунтовкой и окрашен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8D3C-6E17-4763-9419-E9C0A89B21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BFAE-5488-4262-9DD3-462EACECFDF5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DDD0-1199-4C86-A29C-05E5608F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microsoft.com/office/2007/relationships/diagramDrawing" Target="../diagrams/drawing27.xml"/><Relationship Id="rId18" Type="http://schemas.microsoft.com/office/2007/relationships/diagramDrawing" Target="../diagrams/drawing28.xml"/><Relationship Id="rId3" Type="http://schemas.openxmlformats.org/officeDocument/2006/relationships/image" Target="../media/image18.png"/><Relationship Id="rId21" Type="http://schemas.openxmlformats.org/officeDocument/2006/relationships/diagramQuickStyle" Target="../diagrams/quickStyle29.xml"/><Relationship Id="rId7" Type="http://schemas.openxmlformats.org/officeDocument/2006/relationships/diagramColors" Target="../diagrams/colors26.xml"/><Relationship Id="rId12" Type="http://schemas.openxmlformats.org/officeDocument/2006/relationships/diagramColors" Target="../diagrams/colors27.xml"/><Relationship Id="rId17" Type="http://schemas.openxmlformats.org/officeDocument/2006/relationships/diagramColors" Target="../diagrams/colors28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28.xml"/><Relationship Id="rId20" Type="http://schemas.openxmlformats.org/officeDocument/2006/relationships/diagramLayout" Target="../diagrams/layout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11" Type="http://schemas.openxmlformats.org/officeDocument/2006/relationships/diagramQuickStyle" Target="../diagrams/quickStyle27.xml"/><Relationship Id="rId24" Type="http://schemas.openxmlformats.org/officeDocument/2006/relationships/image" Target="../media/image19.png"/><Relationship Id="rId5" Type="http://schemas.openxmlformats.org/officeDocument/2006/relationships/diagramLayout" Target="../diagrams/layout26.xml"/><Relationship Id="rId15" Type="http://schemas.openxmlformats.org/officeDocument/2006/relationships/diagramLayout" Target="../diagrams/layout28.xml"/><Relationship Id="rId23" Type="http://schemas.microsoft.com/office/2007/relationships/diagramDrawing" Target="../diagrams/drawing29.xml"/><Relationship Id="rId10" Type="http://schemas.openxmlformats.org/officeDocument/2006/relationships/diagramLayout" Target="../diagrams/layout27.xml"/><Relationship Id="rId19" Type="http://schemas.openxmlformats.org/officeDocument/2006/relationships/diagramData" Target="../diagrams/data29.xml"/><Relationship Id="rId4" Type="http://schemas.openxmlformats.org/officeDocument/2006/relationships/diagramData" Target="../diagrams/data26.xml"/><Relationship Id="rId9" Type="http://schemas.openxmlformats.org/officeDocument/2006/relationships/diagramData" Target="../diagrams/data27.xml"/><Relationship Id="rId14" Type="http://schemas.openxmlformats.org/officeDocument/2006/relationships/diagramData" Target="../diagrams/data28.xml"/><Relationship Id="rId22" Type="http://schemas.openxmlformats.org/officeDocument/2006/relationships/diagramColors" Target="../diagrams/colors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diagramData" Target="../diagrams/data33.xml"/><Relationship Id="rId18" Type="http://schemas.openxmlformats.org/officeDocument/2006/relationships/image" Target="../media/image22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17" Type="http://schemas.microsoft.com/office/2007/relationships/diagramDrawing" Target="../diagrams/drawing33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33.xml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2.xml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openxmlformats.org/officeDocument/2006/relationships/diagramLayout" Target="../diagrams/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diagramData" Target="../diagrams/data36.xml"/><Relationship Id="rId18" Type="http://schemas.openxmlformats.org/officeDocument/2006/relationships/image" Target="../media/image25.jpe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microsoft.com/office/2007/relationships/diagramDrawing" Target="../diagrams/drawing35.xml"/><Relationship Id="rId17" Type="http://schemas.microsoft.com/office/2007/relationships/diagramDrawing" Target="../diagrams/drawing36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Colors" Target="../diagrams/colors35.xml"/><Relationship Id="rId5" Type="http://schemas.openxmlformats.org/officeDocument/2006/relationships/diagramQuickStyle" Target="../diagrams/quickStyle34.xml"/><Relationship Id="rId1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5.xml"/><Relationship Id="rId4" Type="http://schemas.openxmlformats.org/officeDocument/2006/relationships/diagramLayout" Target="../diagrams/layout34.xml"/><Relationship Id="rId9" Type="http://schemas.openxmlformats.org/officeDocument/2006/relationships/diagramLayout" Target="../diagrams/layout35.xml"/><Relationship Id="rId14" Type="http://schemas.openxmlformats.org/officeDocument/2006/relationships/diagramLayout" Target="../diagrams/layout3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microsoft.com/office/2007/relationships/hdphoto" Target="../media/hdphoto4.wdp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7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7.xml"/><Relationship Id="rId9" Type="http://schemas.openxmlformats.org/officeDocument/2006/relationships/image" Target="../media/image27.jpeg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8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8.xm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12" Type="http://schemas.microsoft.com/office/2007/relationships/diagramDrawing" Target="../diagrams/drawing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11" Type="http://schemas.openxmlformats.org/officeDocument/2006/relationships/diagramColors" Target="../diagrams/colors41.xml"/><Relationship Id="rId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41.xml"/><Relationship Id="rId4" Type="http://schemas.openxmlformats.org/officeDocument/2006/relationships/diagramLayout" Target="../diagrams/layout40.xml"/><Relationship Id="rId9" Type="http://schemas.openxmlformats.org/officeDocument/2006/relationships/diagramLayout" Target="../diagrams/layout4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12" Type="http://schemas.microsoft.com/office/2007/relationships/diagramDrawing" Target="../diagrams/drawing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11" Type="http://schemas.openxmlformats.org/officeDocument/2006/relationships/diagramColors" Target="../diagrams/colors43.xml"/><Relationship Id="rId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3.xml"/><Relationship Id="rId4" Type="http://schemas.openxmlformats.org/officeDocument/2006/relationships/diagramLayout" Target="../diagrams/layout42.xml"/><Relationship Id="rId9" Type="http://schemas.openxmlformats.org/officeDocument/2006/relationships/diagramLayout" Target="../diagrams/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6.xml"/><Relationship Id="rId18" Type="http://schemas.openxmlformats.org/officeDocument/2006/relationships/diagramColors" Target="../diagrams/colors7.xml"/><Relationship Id="rId26" Type="http://schemas.openxmlformats.org/officeDocument/2006/relationships/diagramLayout" Target="../diagrams/layout9.xml"/><Relationship Id="rId3" Type="http://schemas.openxmlformats.org/officeDocument/2006/relationships/diagramData" Target="../diagrams/data5.xml"/><Relationship Id="rId21" Type="http://schemas.openxmlformats.org/officeDocument/2006/relationships/diagramLayout" Target="../diagrams/layout8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17" Type="http://schemas.openxmlformats.org/officeDocument/2006/relationships/diagramQuickStyle" Target="../diagrams/quickStyle7.xml"/><Relationship Id="rId25" Type="http://schemas.openxmlformats.org/officeDocument/2006/relationships/diagramData" Target="../diagrams/data9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29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24" Type="http://schemas.microsoft.com/office/2007/relationships/diagramDrawing" Target="../diagrams/drawing8.xml"/><Relationship Id="rId5" Type="http://schemas.openxmlformats.org/officeDocument/2006/relationships/diagramQuickStyle" Target="../diagrams/quickStyle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28" Type="http://schemas.openxmlformats.org/officeDocument/2006/relationships/diagramColors" Target="../diagrams/colors9.xml"/><Relationship Id="rId10" Type="http://schemas.openxmlformats.org/officeDocument/2006/relationships/diagramLayout" Target="../diagrams/layout6.xml"/><Relationship Id="rId19" Type="http://schemas.microsoft.com/office/2007/relationships/diagramDrawing" Target="../diagrams/drawing7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4.jpeg"/><Relationship Id="rId22" Type="http://schemas.openxmlformats.org/officeDocument/2006/relationships/diagramQuickStyle" Target="../diagrams/quickStyle8.xml"/><Relationship Id="rId27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2.xml"/><Relationship Id="rId26" Type="http://schemas.microsoft.com/office/2007/relationships/diagramDrawing" Target="../diagrams/drawing13.xml"/><Relationship Id="rId3" Type="http://schemas.openxmlformats.org/officeDocument/2006/relationships/diagramData" Target="../diagrams/data10.xml"/><Relationship Id="rId21" Type="http://schemas.openxmlformats.org/officeDocument/2006/relationships/image" Target="../media/image7.jpeg"/><Relationship Id="rId7" Type="http://schemas.microsoft.com/office/2007/relationships/diagramDrawing" Target="../diagrams/drawing1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2.xml"/><Relationship Id="rId25" Type="http://schemas.openxmlformats.org/officeDocument/2006/relationships/diagramColors" Target="../diagrams/colors13.xml"/><Relationship Id="rId2" Type="http://schemas.openxmlformats.org/officeDocument/2006/relationships/notesSlide" Target="../notesSlides/notesSlide6.xml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1.xml"/><Relationship Id="rId24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0.xml"/><Relationship Id="rId15" Type="http://schemas.microsoft.com/office/2007/relationships/diagramDrawing" Target="../diagrams/drawing11.xml"/><Relationship Id="rId23" Type="http://schemas.openxmlformats.org/officeDocument/2006/relationships/diagramLayout" Target="../diagrams/layout13.xml"/><Relationship Id="rId28" Type="http://schemas.microsoft.com/office/2007/relationships/hdphoto" Target="../media/hdphoto2.wdp"/><Relationship Id="rId10" Type="http://schemas.openxmlformats.org/officeDocument/2006/relationships/image" Target="../media/image6.jpeg"/><Relationship Id="rId19" Type="http://schemas.openxmlformats.org/officeDocument/2006/relationships/diagramColors" Target="../diagrams/colors12.xml"/><Relationship Id="rId4" Type="http://schemas.openxmlformats.org/officeDocument/2006/relationships/diagramLayout" Target="../diagrams/layout10.xml"/><Relationship Id="rId9" Type="http://schemas.microsoft.com/office/2007/relationships/hdphoto" Target="../media/hdphoto1.wdp"/><Relationship Id="rId14" Type="http://schemas.openxmlformats.org/officeDocument/2006/relationships/diagramColors" Target="../diagrams/colors11.xml"/><Relationship Id="rId22" Type="http://schemas.openxmlformats.org/officeDocument/2006/relationships/diagramData" Target="../diagrams/data13.xml"/><Relationship Id="rId27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4.xml"/><Relationship Id="rId9" Type="http://schemas.openxmlformats.org/officeDocument/2006/relationships/hyperlink" Target="https://radio-blogs.ru/sites/default/files/inline/images/%D0%91%D0%B5%D0%B7%D1%8B%D0%BC%D1%8F%D0%BD%D0%BD%D1%8B%D0%B9_1.jpg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26" Type="http://schemas.openxmlformats.org/officeDocument/2006/relationships/diagramData" Target="../diagrams/data19.xml"/><Relationship Id="rId39" Type="http://schemas.openxmlformats.org/officeDocument/2006/relationships/diagramColors" Target="../diagrams/colors21.xml"/><Relationship Id="rId3" Type="http://schemas.openxmlformats.org/officeDocument/2006/relationships/diagramData" Target="../diagrams/data15.xml"/><Relationship Id="rId21" Type="http://schemas.openxmlformats.org/officeDocument/2006/relationships/diagramColors" Target="../diagrams/colors18.xml"/><Relationship Id="rId34" Type="http://schemas.openxmlformats.org/officeDocument/2006/relationships/diagramColors" Target="../diagrams/colors20.xml"/><Relationship Id="rId42" Type="http://schemas.openxmlformats.org/officeDocument/2006/relationships/diagramLayout" Target="../diagrams/layout22.xml"/><Relationship Id="rId47" Type="http://schemas.openxmlformats.org/officeDocument/2006/relationships/diagramData" Target="../diagrams/data23.xml"/><Relationship Id="rId50" Type="http://schemas.openxmlformats.org/officeDocument/2006/relationships/diagramColors" Target="../diagrams/colors23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5" Type="http://schemas.openxmlformats.org/officeDocument/2006/relationships/image" Target="../media/image13.jpeg"/><Relationship Id="rId33" Type="http://schemas.openxmlformats.org/officeDocument/2006/relationships/diagramQuickStyle" Target="../diagrams/quickStyle20.xml"/><Relationship Id="rId38" Type="http://schemas.openxmlformats.org/officeDocument/2006/relationships/diagramQuickStyle" Target="../diagrams/quickStyle21.xml"/><Relationship Id="rId46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29" Type="http://schemas.openxmlformats.org/officeDocument/2006/relationships/diagramColors" Target="../diagrams/colors19.xml"/><Relationship Id="rId41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24" Type="http://schemas.openxmlformats.org/officeDocument/2006/relationships/image" Target="../media/image12.jpeg"/><Relationship Id="rId32" Type="http://schemas.openxmlformats.org/officeDocument/2006/relationships/diagramLayout" Target="../diagrams/layout20.xml"/><Relationship Id="rId37" Type="http://schemas.openxmlformats.org/officeDocument/2006/relationships/diagramLayout" Target="../diagrams/layout21.xml"/><Relationship Id="rId40" Type="http://schemas.microsoft.com/office/2007/relationships/diagramDrawing" Target="../diagrams/drawing21.xml"/><Relationship Id="rId45" Type="http://schemas.microsoft.com/office/2007/relationships/diagramDrawing" Target="../diagrams/drawing22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23" Type="http://schemas.openxmlformats.org/officeDocument/2006/relationships/image" Target="../media/image11.jpeg"/><Relationship Id="rId28" Type="http://schemas.openxmlformats.org/officeDocument/2006/relationships/diagramQuickStyle" Target="../diagrams/quickStyle19.xml"/><Relationship Id="rId36" Type="http://schemas.openxmlformats.org/officeDocument/2006/relationships/diagramData" Target="../diagrams/data21.xml"/><Relationship Id="rId49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16.xml"/><Relationship Id="rId19" Type="http://schemas.openxmlformats.org/officeDocument/2006/relationships/diagramLayout" Target="../diagrams/layout18.xml"/><Relationship Id="rId31" Type="http://schemas.openxmlformats.org/officeDocument/2006/relationships/diagramData" Target="../diagrams/data20.xml"/><Relationship Id="rId44" Type="http://schemas.openxmlformats.org/officeDocument/2006/relationships/diagramColors" Target="../diagrams/colors22.xml"/><Relationship Id="rId52" Type="http://schemas.openxmlformats.org/officeDocument/2006/relationships/image" Target="../media/image15.jpeg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Relationship Id="rId27" Type="http://schemas.openxmlformats.org/officeDocument/2006/relationships/diagramLayout" Target="../diagrams/layout19.xml"/><Relationship Id="rId30" Type="http://schemas.microsoft.com/office/2007/relationships/diagramDrawing" Target="../diagrams/drawing19.xml"/><Relationship Id="rId35" Type="http://schemas.microsoft.com/office/2007/relationships/diagramDrawing" Target="../diagrams/drawing20.xml"/><Relationship Id="rId43" Type="http://schemas.openxmlformats.org/officeDocument/2006/relationships/diagramQuickStyle" Target="../diagrams/quickStyle22.xml"/><Relationship Id="rId48" Type="http://schemas.openxmlformats.org/officeDocument/2006/relationships/diagramLayout" Target="../diagrams/layout23.xml"/><Relationship Id="rId8" Type="http://schemas.openxmlformats.org/officeDocument/2006/relationships/diagramData" Target="../diagrams/data16.xml"/><Relationship Id="rId51" Type="http://schemas.microsoft.com/office/2007/relationships/diagramDrawing" Target="../diagrams/drawing2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openxmlformats.org/officeDocument/2006/relationships/diagramQuickStyle" Target="../diagrams/quickStyle2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4.xml"/><Relationship Id="rId12" Type="http://schemas.openxmlformats.org/officeDocument/2006/relationships/diagramLayout" Target="../diagrams/layou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diagramData" Target="../diagrams/data25.xml"/><Relationship Id="rId5" Type="http://schemas.openxmlformats.org/officeDocument/2006/relationships/diagramLayout" Target="../diagrams/layout24.xml"/><Relationship Id="rId15" Type="http://schemas.microsoft.com/office/2007/relationships/diagramDrawing" Target="../diagrams/drawing25.xml"/><Relationship Id="rId10" Type="http://schemas.microsoft.com/office/2007/relationships/hdphoto" Target="../media/hdphoto3.wdp"/><Relationship Id="rId4" Type="http://schemas.openxmlformats.org/officeDocument/2006/relationships/diagramData" Target="../diagrams/data24.xml"/><Relationship Id="rId9" Type="http://schemas.openxmlformats.org/officeDocument/2006/relationships/image" Target="../media/image17.png"/><Relationship Id="rId14" Type="http://schemas.openxmlformats.org/officeDocument/2006/relationships/diagramColors" Target="../diagrams/colors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199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Областной конкурс </a:t>
            </a:r>
            <a:r>
              <a:rPr lang="ru-RU" sz="2400" b="1" dirty="0" smtClean="0"/>
              <a:t>научно-исследовательской</a:t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 smtClean="0"/>
              <a:t>проектной </a:t>
            </a:r>
            <a:r>
              <a:rPr lang="ru-RU" sz="2400" b="1" dirty="0" smtClean="0"/>
              <a:t>деятельности «Юный исследователь»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58246" cy="27214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dirty="0">
                <a:solidFill>
                  <a:schemeClr val="tx1"/>
                </a:solidFill>
                <a:latin typeface="+mj-lt"/>
              </a:rPr>
              <a:t>Проектно-исследовательская работа на тему: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Разработка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устройства</a:t>
            </a:r>
          </a:p>
          <a:p>
            <a:pPr>
              <a:spcBef>
                <a:spcPts val="0"/>
              </a:spcBef>
              <a:defRPr/>
            </a:pP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для измерения влажности </a:t>
            </a: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почвы</a:t>
            </a: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8564" y="4154597"/>
            <a:ext cx="53028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Руководитель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Тужилин Андрей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Николаевич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Педагог дополнительного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МБУ ДО "ДДТ" Детский Технопарк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Изобретариум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", г. Реутов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4520" y="77813"/>
            <a:ext cx="40404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84955" y="4154597"/>
            <a:ext cx="3646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Муцольгов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Родион, 7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</a:t>
            </a: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МБУ ДО "ДДТ" Детский Технопарк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Изобретариум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", г. Реутов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15" y="1730693"/>
            <a:ext cx="4267010" cy="2629749"/>
          </a:xfrm>
          <a:ln>
            <a:tailEnd type="triangle"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307755"/>
              </p:ext>
            </p:extLst>
          </p:nvPr>
        </p:nvGraphicFramePr>
        <p:xfrm>
          <a:off x="349188" y="219474"/>
          <a:ext cx="8229600" cy="124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 стрелкой 6"/>
          <p:cNvCxnSpPr>
            <a:cxnSpLocks/>
            <a:stCxn id="17" idx="1"/>
          </p:cNvCxnSpPr>
          <p:nvPr/>
        </p:nvCxnSpPr>
        <p:spPr>
          <a:xfrm flipH="1">
            <a:off x="3499717" y="1711109"/>
            <a:ext cx="2152403" cy="648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  <a:stCxn id="15" idx="3"/>
          </p:cNvCxnSpPr>
          <p:nvPr/>
        </p:nvCxnSpPr>
        <p:spPr>
          <a:xfrm flipV="1">
            <a:off x="2422104" y="2780928"/>
            <a:ext cx="493712" cy="1495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16" idx="3"/>
          </p:cNvCxnSpPr>
          <p:nvPr/>
        </p:nvCxnSpPr>
        <p:spPr>
          <a:xfrm>
            <a:off x="1937208" y="1730692"/>
            <a:ext cx="1400633" cy="1050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3690017"/>
              </p:ext>
            </p:extLst>
          </p:nvPr>
        </p:nvGraphicFramePr>
        <p:xfrm>
          <a:off x="107504" y="3960623"/>
          <a:ext cx="2314600" cy="63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271351443"/>
              </p:ext>
            </p:extLst>
          </p:nvPr>
        </p:nvGraphicFramePr>
        <p:xfrm>
          <a:off x="107504" y="1414764"/>
          <a:ext cx="1829704" cy="63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80028658"/>
              </p:ext>
            </p:extLst>
          </p:nvPr>
        </p:nvGraphicFramePr>
        <p:xfrm>
          <a:off x="5652120" y="1414764"/>
          <a:ext cx="2781220" cy="59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8" name="Объект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438594" cy="30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278487"/>
              </p:ext>
            </p:extLst>
          </p:nvPr>
        </p:nvGraphicFramePr>
        <p:xfrm>
          <a:off x="310376" y="404664"/>
          <a:ext cx="8739272" cy="109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user\Downloads\IMG_20200203_1607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276138" y="-10172700"/>
            <a:ext cx="1800000" cy="1540800"/>
          </a:xfrm>
          <a:prstGeom prst="rect">
            <a:avLst/>
          </a:prstGeom>
          <a:noFill/>
        </p:spPr>
      </p:pic>
      <p:pic>
        <p:nvPicPr>
          <p:cNvPr id="3" name="Picture 2" descr="C:\Users\user\Pictures\IMG_20200209_1622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1928802"/>
            <a:ext cx="736605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560885"/>
              </p:ext>
            </p:extLst>
          </p:nvPr>
        </p:nvGraphicFramePr>
        <p:xfrm>
          <a:off x="500034" y="1428737"/>
          <a:ext cx="48577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544696704"/>
              </p:ext>
            </p:extLst>
          </p:nvPr>
        </p:nvGraphicFramePr>
        <p:xfrm>
          <a:off x="500034" y="5000636"/>
          <a:ext cx="485778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id="{B1DA5882-CCF7-494D-87FC-4E648F624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72611"/>
              </p:ext>
            </p:extLst>
          </p:nvPr>
        </p:nvGraphicFramePr>
        <p:xfrm>
          <a:off x="349188" y="219474"/>
          <a:ext cx="8229600" cy="124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223EF23B-7986-49B7-9E4A-5017B0D6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29322" y="3000372"/>
            <a:ext cx="277328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Датчик влажности\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0760" y="4857760"/>
            <a:ext cx="2749675" cy="1785926"/>
          </a:xfrm>
          <a:prstGeom prst="rect">
            <a:avLst/>
          </a:prstGeom>
          <a:noFill/>
        </p:spPr>
      </p:pic>
      <p:pic>
        <p:nvPicPr>
          <p:cNvPr id="2051" name="Picture 3" descr="E:\Датчик влажности\IMG_20200207_16234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5008" y="1214422"/>
            <a:ext cx="296230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B1DA5882-CCF7-494D-87FC-4E648F624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72611"/>
              </p:ext>
            </p:extLst>
          </p:nvPr>
        </p:nvGraphicFramePr>
        <p:xfrm>
          <a:off x="349188" y="219474"/>
          <a:ext cx="8229600" cy="124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14282" y="1142984"/>
          <a:ext cx="609600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4571984"/>
          <a:ext cx="542925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Содержимое 8" descr="E:\Датчик влажности\IMG_20200208_100508.jpg"/>
          <p:cNvPicPr>
            <a:picLocks noGrp="1"/>
          </p:cNvPicPr>
          <p:nvPr>
            <p:ph idx="1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4876" y="2571744"/>
            <a:ext cx="38576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440224"/>
              </p:ext>
            </p:extLst>
          </p:nvPr>
        </p:nvGraphicFramePr>
        <p:xfrm>
          <a:off x="500034" y="0"/>
          <a:ext cx="8001056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555C073-3613-4329-A888-16E7EFCE4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27" y="3068960"/>
            <a:ext cx="8753945" cy="3208484"/>
          </a:xfrm>
          <a:prstGeom prst="rect">
            <a:avLst/>
          </a:prstGeom>
        </p:spPr>
      </p:pic>
      <p:pic>
        <p:nvPicPr>
          <p:cNvPr id="9" name="Picture 2" descr="E:\75fe0db1587d129d0dfba428282c6795.jpg">
            <a:extLst>
              <a:ext uri="{FF2B5EF4-FFF2-40B4-BE49-F238E27FC236}">
                <a16:creationId xmlns:a16="http://schemas.microsoft.com/office/drawing/2014/main" id="{90D52C87-BE33-4853-B8B1-87BEC4A75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36790" t="10962" r="38435" b="8919"/>
          <a:stretch/>
        </p:blipFill>
        <p:spPr bwMode="auto">
          <a:xfrm>
            <a:off x="2938372" y="1484784"/>
            <a:ext cx="500237" cy="1500713"/>
          </a:xfrm>
          <a:prstGeom prst="rect">
            <a:avLst/>
          </a:prstGeom>
          <a:noFill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3F92DCD-804F-4493-A680-52ED7DA7A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" b="98502" l="2313" r="89932">
                        <a14:foregroundMark x1="37415" y1="73783" x2="37415" y2="73783"/>
                        <a14:foregroundMark x1="33061" y1="87266" x2="33061" y2="87266"/>
                        <a14:foregroundMark x1="26122" y1="98502" x2="26122" y2="98502"/>
                        <a14:foregroundMark x1="12789" y1="71161" x2="12789" y2="71161"/>
                        <a14:foregroundMark x1="23265" y1="67790" x2="23265" y2="67790"/>
                        <a14:foregroundMark x1="28163" y1="20974" x2="28163" y2="20974"/>
                        <a14:foregroundMark x1="27211" y1="14981" x2="27211" y2="14981"/>
                        <a14:foregroundMark x1="25306" y1="3745" x2="25306" y2="3745"/>
                        <a14:foregroundMark x1="23810" y1="1498" x2="23810" y2="1498"/>
                        <a14:foregroundMark x1="30884" y1="62921" x2="30884" y2="62921"/>
                        <a14:foregroundMark x1="29796" y1="60300" x2="29796" y2="60300"/>
                        <a14:foregroundMark x1="29796" y1="57303" x2="29796" y2="57303"/>
                        <a14:foregroundMark x1="29796" y1="53184" x2="29796" y2="53184"/>
                        <a14:foregroundMark x1="30068" y1="50936" x2="30068" y2="50936"/>
                        <a14:foregroundMark x1="32245" y1="47940" x2="32245" y2="47940"/>
                        <a14:foregroundMark x1="4354" y1="71161" x2="4354" y2="71161"/>
                        <a14:foregroundMark x1="2313" y1="69663" x2="2313" y2="69663"/>
                        <a14:foregroundMark x1="20272" y1="68914" x2="20272" y2="68914"/>
                        <a14:foregroundMark x1="21088" y1="68165" x2="21088" y2="68165"/>
                        <a14:foregroundMark x1="27755" y1="66292" x2="27755" y2="66292"/>
                        <a14:foregroundMark x1="29388" y1="65169" x2="29388" y2="65169"/>
                        <a14:foregroundMark x1="28163" y1="64419" x2="28163" y2="64419"/>
                        <a14:foregroundMark x1="28844" y1="64419" x2="28844" y2="64419"/>
                        <a14:foregroundMark x1="26531" y1="66667" x2="26531" y2="66667"/>
                        <a14:foregroundMark x1="25306" y1="66667" x2="25306" y2="66667"/>
                        <a14:foregroundMark x1="18912" y1="69663" x2="18912" y2="69663"/>
                        <a14:foregroundMark x1="17551" y1="69663" x2="17551" y2="69663"/>
                        <a14:foregroundMark x1="16327" y1="70412" x2="16327" y2="70412"/>
                        <a14:foregroundMark x1="14830" y1="70412" x2="14830" y2="70412"/>
                        <a14:foregroundMark x1="29252" y1="93633" x2="29252" y2="93633"/>
                        <a14:foregroundMark x1="46395" y1="61798" x2="46395" y2="61798"/>
                        <a14:foregroundMark x1="44354" y1="63670" x2="44354" y2="63670"/>
                        <a14:foregroundMark x1="43265" y1="64045" x2="43265" y2="64045"/>
                        <a14:foregroundMark x1="41769" y1="64045" x2="41769" y2="64045"/>
                        <a14:foregroundMark x1="41088" y1="64419" x2="41088" y2="64419"/>
                        <a14:foregroundMark x1="39592" y1="64419" x2="39592" y2="64419"/>
                        <a14:foregroundMark x1="37279" y1="63670" x2="37279" y2="63670"/>
                        <a14:foregroundMark x1="36190" y1="61423" x2="36190" y2="61423"/>
                        <a14:foregroundMark x1="15374" y1="71161" x2="21769" y2="68165"/>
                        <a14:foregroundMark x1="25170" y1="67416" x2="29524" y2="64045"/>
                        <a14:foregroundMark x1="76463" y1="49438" x2="76463" y2="49438"/>
                        <a14:foregroundMark x1="24082" y1="1498" x2="30884" y2="27715"/>
                        <a14:foregroundMark x1="23673" y1="375" x2="23673" y2="375"/>
                        <a14:backgroundMark x1="37687" y1="66292" x2="37687" y2="66292"/>
                        <a14:backgroundMark x1="55238" y1="44195" x2="55238" y2="44195"/>
                        <a14:backgroundMark x1="50748" y1="44195" x2="50748" y2="44195"/>
                      </a14:backgroundRemoval>
                    </a14:imgEffect>
                  </a14:imgLayer>
                </a14:imgProps>
              </a:ext>
            </a:extLst>
          </a:blip>
          <a:srcRect l="26360" t="20366" r="19127" b="27822"/>
          <a:stretch/>
        </p:blipFill>
        <p:spPr bwMode="auto">
          <a:xfrm rot="5400000">
            <a:off x="4547451" y="1880828"/>
            <a:ext cx="1561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2CBB9AFA-EAAD-4383-9B55-523F2D5190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792" b="97521" l="17416" r="94242">
                        <a14:foregroundMark x1="23174" y1="41690" x2="83989" y2="43893"/>
                        <a14:foregroundMark x1="85955" y1="40312" x2="85955" y2="40312"/>
                        <a14:foregroundMark x1="75140" y1="38659" x2="86657" y2="46740"/>
                        <a14:foregroundMark x1="86657" y1="46740" x2="88343" y2="88062"/>
                        <a14:foregroundMark x1="88343" y1="88062" x2="75421" y2="94490"/>
                        <a14:foregroundMark x1="75421" y1="94490" x2="26966" y2="94490"/>
                        <a14:foregroundMark x1="26966" y1="94490" x2="18961" y2="85399"/>
                        <a14:foregroundMark x1="18961" y1="85399" x2="27247" y2="52250"/>
                        <a14:foregroundMark x1="27247" y1="52250" x2="29354" y2="49219"/>
                        <a14:foregroundMark x1="39326" y1="86869" x2="58287" y2="90083"/>
                        <a14:foregroundMark x1="58287" y1="90083" x2="66011" y2="80441"/>
                        <a14:foregroundMark x1="66011" y1="80441" x2="55478" y2="73186"/>
                        <a14:foregroundMark x1="55478" y1="73186" x2="38904" y2="78145"/>
                        <a14:foregroundMark x1="38904" y1="78145" x2="42275" y2="89256"/>
                        <a14:foregroundMark x1="42275" y1="89256" x2="54213" y2="97612"/>
                        <a14:foregroundMark x1="54213" y1="97612" x2="56601" y2="96970"/>
                        <a14:foregroundMark x1="78652" y1="97245" x2="94522" y2="97153"/>
                        <a14:foregroundMark x1="94522" y1="97153" x2="91994" y2="77778"/>
                        <a14:foregroundMark x1="70365" y1="65840" x2="82444" y2="59045"/>
                        <a14:foregroundMark x1="82444" y1="59045" x2="84551" y2="50138"/>
                        <a14:foregroundMark x1="84551" y1="50138" x2="75983" y2="41414"/>
                        <a14:foregroundMark x1="75983" y1="41414" x2="40590" y2="39669"/>
                        <a14:foregroundMark x1="40590" y1="39669" x2="25281" y2="40496"/>
                        <a14:foregroundMark x1="25281" y1="40496" x2="17556" y2="49311"/>
                        <a14:foregroundMark x1="17556" y1="49311" x2="26545" y2="59412"/>
                        <a14:foregroundMark x1="26545" y1="59412" x2="69242" y2="65197"/>
                        <a14:foregroundMark x1="69242" y1="65197" x2="71629" y2="65106"/>
                        <a14:foregroundMark x1="69944" y1="50505" x2="41011" y2="46924"/>
                        <a14:foregroundMark x1="41011" y1="46924" x2="56461" y2="49954"/>
                        <a14:foregroundMark x1="56461" y1="49954" x2="75843" y2="50321"/>
                        <a14:foregroundMark x1="75843" y1="50321" x2="58708" y2="55005"/>
                        <a14:foregroundMark x1="58708" y1="55005" x2="40309" y2="49587"/>
                        <a14:foregroundMark x1="40309" y1="49587" x2="61096" y2="59412"/>
                        <a14:foregroundMark x1="22191" y1="33884" x2="36657" y2="37282"/>
                        <a14:foregroundMark x1="36657" y1="37282" x2="37219" y2="38292"/>
                        <a14:foregroundMark x1="73034" y1="39578" x2="72472" y2="37190"/>
                        <a14:foregroundMark x1="73455" y1="34527" x2="73455" y2="34527"/>
                        <a14:foregroundMark x1="73455" y1="34894" x2="73455" y2="34894"/>
                        <a14:foregroundMark x1="71208" y1="36364" x2="71208" y2="36364"/>
                        <a14:foregroundMark x1="75281" y1="34252" x2="75281" y2="34252"/>
                        <a14:foregroundMark x1="75281" y1="33976" x2="75281" y2="33976"/>
                        <a14:foregroundMark x1="75281" y1="33792" x2="75281" y2="33792"/>
                        <a14:foregroundMark x1="30478" y1="36180" x2="31039" y2="36088"/>
                        <a14:foregroundMark x1="33146" y1="35996" x2="33146" y2="35996"/>
                        <a14:foregroundMark x1="34972" y1="36364" x2="34972" y2="36364"/>
                        <a14:foregroundMark x1="34972" y1="36364" x2="35112" y2="36823"/>
                        <a14:foregroundMark x1="35112" y1="37006" x2="35112" y2="37006"/>
                        <a14:foregroundMark x1="35534" y1="37190" x2="35534" y2="37190"/>
                        <a14:foregroundMark x1="37640" y1="38292" x2="38062" y2="38659"/>
                        <a14:foregroundMark x1="28652" y1="34986" x2="28652" y2="34986"/>
                        <a14:foregroundMark x1="27949" y1="35445" x2="27949" y2="35445"/>
                        <a14:foregroundMark x1="26685" y1="35445" x2="26685" y2="35445"/>
                        <a14:foregroundMark x1="25983" y1="34711" x2="25983" y2="34711"/>
                        <a14:foregroundMark x1="25983" y1="34711" x2="25983" y2="34711"/>
                        <a14:foregroundMark x1="23876" y1="33792" x2="23876" y2="33792"/>
                        <a14:backgroundMark x1="25140" y1="98806" x2="25140" y2="98806"/>
                        <a14:backgroundMark x1="26685" y1="98439" x2="26685" y2="98439"/>
                        <a14:backgroundMark x1="84410" y1="97704" x2="84410" y2="97704"/>
                        <a14:backgroundMark x1="80899" y1="97980" x2="80899" y2="9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32840" r="3206" b="1827"/>
          <a:stretch/>
        </p:blipFill>
        <p:spPr>
          <a:xfrm>
            <a:off x="7092280" y="1279599"/>
            <a:ext cx="1288012" cy="1683171"/>
          </a:xfrm>
          <a:prstGeom prst="rect">
            <a:avLst/>
          </a:prstGeom>
        </p:spPr>
      </p:pic>
      <p:pic>
        <p:nvPicPr>
          <p:cNvPr id="8" name="Picture 3" descr="E:\Датчик влажности\IMG_20200203_16065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54" y="1214422"/>
            <a:ext cx="18656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id="{45C0C87C-3C1E-4A72-8724-1FF46AAC8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94605"/>
              </p:ext>
            </p:extLst>
          </p:nvPr>
        </p:nvGraphicFramePr>
        <p:xfrm>
          <a:off x="483789" y="44624"/>
          <a:ext cx="8176422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85D7BEC-66A8-4E4F-AFA7-80DD36164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40768"/>
            <a:ext cx="9144000" cy="5305958"/>
          </a:xfrm>
          <a:prstGeom prst="rect">
            <a:avLst/>
          </a:prstGeom>
        </p:spPr>
      </p:pic>
      <p:pic>
        <p:nvPicPr>
          <p:cNvPr id="9" name="Picture 2" descr="E:\75fe0db1587d129d0dfba428282c6795.jpg">
            <a:extLst>
              <a:ext uri="{FF2B5EF4-FFF2-40B4-BE49-F238E27FC236}">
                <a16:creationId xmlns:a16="http://schemas.microsoft.com/office/drawing/2014/main" id="{1660FAD0-4EAA-436D-B0CF-6FF85D95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/>
          <a:srcRect l="36790" t="10962" r="38435" b="8919"/>
          <a:stretch/>
        </p:blipFill>
        <p:spPr bwMode="auto">
          <a:xfrm flipH="1">
            <a:off x="3419873" y="1844823"/>
            <a:ext cx="144016" cy="432049"/>
          </a:xfrm>
          <a:prstGeom prst="rect">
            <a:avLst/>
          </a:prstGeom>
          <a:noFill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BE6F17E-00DD-4893-B882-07FAED463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" b="98502" l="2313" r="89932">
                        <a14:foregroundMark x1="37415" y1="73783" x2="37415" y2="73783"/>
                        <a14:foregroundMark x1="33061" y1="87266" x2="33061" y2="87266"/>
                        <a14:foregroundMark x1="26122" y1="98502" x2="26122" y2="98502"/>
                        <a14:foregroundMark x1="12789" y1="71161" x2="12789" y2="71161"/>
                        <a14:foregroundMark x1="23265" y1="67790" x2="23265" y2="67790"/>
                        <a14:foregroundMark x1="28163" y1="20974" x2="28163" y2="20974"/>
                        <a14:foregroundMark x1="27211" y1="14981" x2="27211" y2="14981"/>
                        <a14:foregroundMark x1="25306" y1="3745" x2="25306" y2="3745"/>
                        <a14:foregroundMark x1="23810" y1="1498" x2="23810" y2="1498"/>
                        <a14:foregroundMark x1="30884" y1="62921" x2="30884" y2="62921"/>
                        <a14:foregroundMark x1="29796" y1="60300" x2="29796" y2="60300"/>
                        <a14:foregroundMark x1="29796" y1="57303" x2="29796" y2="57303"/>
                        <a14:foregroundMark x1="29796" y1="53184" x2="29796" y2="53184"/>
                        <a14:foregroundMark x1="30068" y1="50936" x2="30068" y2="50936"/>
                        <a14:foregroundMark x1="32245" y1="47940" x2="32245" y2="47940"/>
                        <a14:foregroundMark x1="4354" y1="71161" x2="4354" y2="71161"/>
                        <a14:foregroundMark x1="2313" y1="69663" x2="2313" y2="69663"/>
                        <a14:foregroundMark x1="20272" y1="68914" x2="20272" y2="68914"/>
                        <a14:foregroundMark x1="21088" y1="68165" x2="21088" y2="68165"/>
                        <a14:foregroundMark x1="27755" y1="66292" x2="27755" y2="66292"/>
                        <a14:foregroundMark x1="29388" y1="65169" x2="29388" y2="65169"/>
                        <a14:foregroundMark x1="28163" y1="64419" x2="28163" y2="64419"/>
                        <a14:foregroundMark x1="28844" y1="64419" x2="28844" y2="64419"/>
                        <a14:foregroundMark x1="26531" y1="66667" x2="26531" y2="66667"/>
                        <a14:foregroundMark x1="25306" y1="66667" x2="25306" y2="66667"/>
                        <a14:foregroundMark x1="18912" y1="69663" x2="18912" y2="69663"/>
                        <a14:foregroundMark x1="17551" y1="69663" x2="17551" y2="69663"/>
                        <a14:foregroundMark x1="16327" y1="70412" x2="16327" y2="70412"/>
                        <a14:foregroundMark x1="14830" y1="70412" x2="14830" y2="70412"/>
                        <a14:foregroundMark x1="29252" y1="93633" x2="29252" y2="93633"/>
                        <a14:foregroundMark x1="46395" y1="61798" x2="46395" y2="61798"/>
                        <a14:foregroundMark x1="44354" y1="63670" x2="44354" y2="63670"/>
                        <a14:foregroundMark x1="43265" y1="64045" x2="43265" y2="64045"/>
                        <a14:foregroundMark x1="41769" y1="64045" x2="41769" y2="64045"/>
                        <a14:foregroundMark x1="41088" y1="64419" x2="41088" y2="64419"/>
                        <a14:foregroundMark x1="39592" y1="64419" x2="39592" y2="64419"/>
                        <a14:foregroundMark x1="37279" y1="63670" x2="37279" y2="63670"/>
                        <a14:foregroundMark x1="36190" y1="61423" x2="36190" y2="61423"/>
                        <a14:foregroundMark x1="15374" y1="71161" x2="21769" y2="68165"/>
                        <a14:foregroundMark x1="25170" y1="67416" x2="29524" y2="64045"/>
                        <a14:foregroundMark x1="76463" y1="49438" x2="76463" y2="49438"/>
                        <a14:foregroundMark x1="24082" y1="1498" x2="30884" y2="27715"/>
                        <a14:foregroundMark x1="23673" y1="375" x2="23673" y2="375"/>
                        <a14:backgroundMark x1="37687" y1="66292" x2="37687" y2="66292"/>
                        <a14:backgroundMark x1="55238" y1="44195" x2="55238" y2="44195"/>
                        <a14:backgroundMark x1="50748" y1="44195" x2="50748" y2="44195"/>
                      </a14:backgroundRemoval>
                    </a14:imgEffect>
                  </a14:imgLayer>
                </a14:imgProps>
              </a:ext>
            </a:extLst>
          </a:blip>
          <a:srcRect l="26360" t="20366" r="19127" b="27822"/>
          <a:stretch/>
        </p:blipFill>
        <p:spPr bwMode="auto">
          <a:xfrm rot="5400000" flipV="1">
            <a:off x="5520668" y="1976276"/>
            <a:ext cx="449481" cy="18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E:\Датчик влажности\IMG_20200203_16065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3" y="1889008"/>
            <a:ext cx="428628" cy="396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7">
            <a:extLst>
              <a:ext uri="{FF2B5EF4-FFF2-40B4-BE49-F238E27FC236}">
                <a16:creationId xmlns:a16="http://schemas.microsoft.com/office/drawing/2014/main" id="{885D7BEC-66A8-4E4F-AFA7-80DD3616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" y="3029152"/>
            <a:ext cx="5645831" cy="33084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8995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B1DA5882-CCF7-494D-87FC-4E648F624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187819"/>
              </p:ext>
            </p:extLst>
          </p:nvPr>
        </p:nvGraphicFramePr>
        <p:xfrm>
          <a:off x="349188" y="219475"/>
          <a:ext cx="8229600" cy="99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9340"/>
              </p:ext>
            </p:extLst>
          </p:nvPr>
        </p:nvGraphicFramePr>
        <p:xfrm>
          <a:off x="5673168" y="1214425"/>
          <a:ext cx="3362984" cy="545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269">
                  <a:extLst>
                    <a:ext uri="{9D8B030D-6E8A-4147-A177-3AD203B41FA5}">
                      <a16:colId xmlns:a16="http://schemas.microsoft.com/office/drawing/2014/main" val="3405986953"/>
                    </a:ext>
                  </a:extLst>
                </a:gridCol>
                <a:gridCol w="2547715">
                  <a:extLst>
                    <a:ext uri="{9D8B030D-6E8A-4147-A177-3AD203B41FA5}">
                      <a16:colId xmlns:a16="http://schemas.microsoft.com/office/drawing/2014/main" val="3422589689"/>
                    </a:ext>
                  </a:extLst>
                </a:gridCol>
              </a:tblGrid>
              <a:tr h="1090987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y=0.0001*x-0.8535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44224"/>
                  </a:ext>
                </a:extLst>
              </a:tr>
              <a:tr h="1090987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y=0.00013*x-0.12722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20915"/>
                  </a:ext>
                </a:extLst>
              </a:tr>
              <a:tr h="1090987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17.263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003*x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43848"/>
                  </a:ext>
                </a:extLst>
              </a:tr>
              <a:tr h="1090987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=0.00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x+10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71865"/>
                  </a:ext>
                </a:extLst>
              </a:tr>
              <a:tr h="1090987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y=0.04*x+20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94761"/>
                  </a:ext>
                </a:extLst>
              </a:tr>
            </a:tbl>
          </a:graphicData>
        </a:graphic>
      </p:graphicFrame>
      <p:sp>
        <p:nvSpPr>
          <p:cNvPr id="53" name="Овал 52"/>
          <p:cNvSpPr/>
          <p:nvPr/>
        </p:nvSpPr>
        <p:spPr>
          <a:xfrm rot="4607613">
            <a:off x="502751" y="3898363"/>
            <a:ext cx="582107" cy="24119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>
            <a:stCxn id="64" idx="0"/>
          </p:cNvCxnSpPr>
          <p:nvPr/>
        </p:nvCxnSpPr>
        <p:spPr>
          <a:xfrm flipV="1">
            <a:off x="1045972" y="3000372"/>
            <a:ext cx="4597598" cy="1664076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 rot="4917311">
            <a:off x="394767" y="4531063"/>
            <a:ext cx="995284" cy="31017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>
            <a:stCxn id="53" idx="0"/>
          </p:cNvCxnSpPr>
          <p:nvPr/>
        </p:nvCxnSpPr>
        <p:spPr>
          <a:xfrm flipV="1">
            <a:off x="911213" y="1730297"/>
            <a:ext cx="4761955" cy="2261112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 rot="1021912">
            <a:off x="846893" y="5179904"/>
            <a:ext cx="1631757" cy="50795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1692862" y="3937755"/>
            <a:ext cx="3957318" cy="1259085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 rot="550824">
            <a:off x="2363514" y="5541080"/>
            <a:ext cx="987011" cy="27218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>
            <a:stCxn id="74" idx="0"/>
          </p:cNvCxnSpPr>
          <p:nvPr/>
        </p:nvCxnSpPr>
        <p:spPr>
          <a:xfrm rot="5400000" flipH="1" flipV="1">
            <a:off x="4023656" y="3893312"/>
            <a:ext cx="504589" cy="2794435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 rot="234657">
            <a:off x="3226148" y="5612158"/>
            <a:ext cx="1857603" cy="26766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stCxn id="77" idx="6"/>
          </p:cNvCxnSpPr>
          <p:nvPr/>
        </p:nvCxnSpPr>
        <p:spPr>
          <a:xfrm>
            <a:off x="5081588" y="5809341"/>
            <a:ext cx="591580" cy="300173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7641474"/>
              </p:ext>
            </p:extLst>
          </p:nvPr>
        </p:nvGraphicFramePr>
        <p:xfrm>
          <a:off x="483789" y="1484784"/>
          <a:ext cx="817642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BC3EF6F0-529E-4604-82A9-F1C8F5DF8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019651"/>
              </p:ext>
            </p:extLst>
          </p:nvPr>
        </p:nvGraphicFramePr>
        <p:xfrm>
          <a:off x="483789" y="260648"/>
          <a:ext cx="8176422" cy="99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3905906"/>
              </p:ext>
            </p:extLst>
          </p:nvPr>
        </p:nvGraphicFramePr>
        <p:xfrm>
          <a:off x="483789" y="1484784"/>
          <a:ext cx="817642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BC3EF6F0-529E-4604-82A9-F1C8F5DF8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582551"/>
              </p:ext>
            </p:extLst>
          </p:nvPr>
        </p:nvGraphicFramePr>
        <p:xfrm>
          <a:off x="483789" y="260648"/>
          <a:ext cx="8176422" cy="99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147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66092"/>
              </p:ext>
            </p:extLst>
          </p:nvPr>
        </p:nvGraphicFramePr>
        <p:xfrm>
          <a:off x="215516" y="1340768"/>
          <a:ext cx="8712968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21"/>
            <a:ext cx="9144000" cy="564357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1917938"/>
              </p:ext>
            </p:extLst>
          </p:nvPr>
        </p:nvGraphicFramePr>
        <p:xfrm>
          <a:off x="1506139" y="-243408"/>
          <a:ext cx="609600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588961"/>
              </p:ext>
            </p:extLst>
          </p:nvPr>
        </p:nvGraphicFramePr>
        <p:xfrm>
          <a:off x="457200" y="404664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E:\IMG_20190215_1353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29" y="1844824"/>
            <a:ext cx="778674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516759"/>
              </p:ext>
            </p:extLst>
          </p:nvPr>
        </p:nvGraphicFramePr>
        <p:xfrm>
          <a:off x="285720" y="1571612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6804783"/>
              </p:ext>
            </p:extLst>
          </p:nvPr>
        </p:nvGraphicFramePr>
        <p:xfrm>
          <a:off x="1500166" y="0"/>
          <a:ext cx="6096000" cy="164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940444"/>
          </a:xfrm>
        </p:spPr>
        <p:txBody>
          <a:bodyPr/>
          <a:lstStyle/>
          <a:p>
            <a:pPr algn="r"/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682485"/>
              </p:ext>
            </p:extLst>
          </p:nvPr>
        </p:nvGraphicFramePr>
        <p:xfrm>
          <a:off x="476656" y="-25558"/>
          <a:ext cx="8229600" cy="137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:\75fe0db1587d129d0dfba428282c6795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38" y="2295101"/>
            <a:ext cx="4069116" cy="3774849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5093859"/>
              </p:ext>
            </p:extLst>
          </p:nvPr>
        </p:nvGraphicFramePr>
        <p:xfrm>
          <a:off x="206937" y="5641875"/>
          <a:ext cx="4064002" cy="8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2" descr="E:\APT00046-1000x100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09282" y="2295101"/>
            <a:ext cx="4406122" cy="3899873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23323158"/>
              </p:ext>
            </p:extLst>
          </p:nvPr>
        </p:nvGraphicFramePr>
        <p:xfrm>
          <a:off x="1928794" y="5643578"/>
          <a:ext cx="5072098" cy="89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5520323"/>
              </p:ext>
            </p:extLst>
          </p:nvPr>
        </p:nvGraphicFramePr>
        <p:xfrm>
          <a:off x="683568" y="1732454"/>
          <a:ext cx="3110741" cy="94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94728373"/>
              </p:ext>
            </p:extLst>
          </p:nvPr>
        </p:nvGraphicFramePr>
        <p:xfrm>
          <a:off x="5580112" y="1732454"/>
          <a:ext cx="2687961" cy="94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761555"/>
              </p:ext>
            </p:extLst>
          </p:nvPr>
        </p:nvGraphicFramePr>
        <p:xfrm>
          <a:off x="1460251" y="80370"/>
          <a:ext cx="6419056" cy="141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E:\through-hole-resistors-10k-ohm-5-1-4w-pack-of-25-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0" b="89978" l="1004" r="99197">
                        <a14:foregroundMark x1="2209" y1="49666" x2="2209" y2="49666"/>
                        <a14:foregroundMark x1="94980" y1="52116" x2="94980" y2="52116"/>
                        <a14:foregroundMark x1="90562" y1="51002" x2="90562" y2="51002"/>
                        <a14:foregroundMark x1="53614" y1="46325" x2="53614" y2="46325"/>
                        <a14:foregroundMark x1="54819" y1="43875" x2="54819" y2="43875"/>
                        <a14:foregroundMark x1="55622" y1="58129" x2="55622" y2="58129"/>
                        <a14:foregroundMark x1="53213" y1="59243" x2="53213" y2="59243"/>
                        <a14:foregroundMark x1="66265" y1="60579" x2="66265" y2="60579"/>
                        <a14:foregroundMark x1="93373" y1="48552" x2="93373" y2="48552"/>
                        <a14:foregroundMark x1="99197" y1="50334" x2="99197" y2="50334"/>
                        <a14:foregroundMark x1="83133" y1="48330" x2="83133" y2="48330"/>
                        <a14:foregroundMark x1="89558" y1="47884" x2="89558" y2="47884"/>
                        <a14:foregroundMark x1="96386" y1="48330" x2="96386" y2="48330"/>
                        <a14:foregroundMark x1="8835" y1="47884" x2="8835" y2="47884"/>
                        <a14:foregroundMark x1="5823" y1="47216" x2="5823" y2="47216"/>
                        <a14:foregroundMark x1="11647" y1="47661" x2="11647" y2="47661"/>
                        <a14:foregroundMark x1="15863" y1="47216" x2="15863" y2="47216"/>
                        <a14:foregroundMark x1="18474" y1="46993" x2="18474" y2="46993"/>
                        <a14:foregroundMark x1="19679" y1="46993" x2="19679" y2="46993"/>
                        <a14:foregroundMark x1="3012" y1="46993" x2="3012" y2="46993"/>
                        <a14:foregroundMark x1="1004" y1="46993" x2="1004" y2="46993"/>
                        <a14:backgroundMark x1="41365" y1="39421" x2="41365" y2="39421"/>
                        <a14:backgroundMark x1="59839" y1="39644" x2="59839" y2="39644"/>
                        <a14:backgroundMark x1="55221" y1="39866" x2="55221" y2="39866"/>
                        <a14:backgroundMark x1="53213" y1="40757" x2="53213" y2="40757"/>
                        <a14:backgroundMark x1="49799" y1="40535" x2="49799" y2="40535"/>
                        <a14:backgroundMark x1="46586" y1="40312" x2="46586" y2="40312"/>
                        <a14:backgroundMark x1="74096" y1="55011" x2="74096" y2="55011"/>
                        <a14:backgroundMark x1="42771" y1="61024" x2="42771" y2="61024"/>
                        <a14:backgroundMark x1="76104" y1="46102" x2="76104" y2="4610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5512" y="3567169"/>
            <a:ext cx="1309006" cy="1179155"/>
          </a:xfrm>
          <a:prstGeom prst="rect">
            <a:avLst/>
          </a:prstGeom>
          <a:noFill/>
        </p:spPr>
      </p:pic>
      <p:pic>
        <p:nvPicPr>
          <p:cNvPr id="5" name="Picture 3" descr="E:\LSU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0888" y="5077345"/>
            <a:ext cx="1678999" cy="882774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77972267"/>
              </p:ext>
            </p:extLst>
          </p:nvPr>
        </p:nvGraphicFramePr>
        <p:xfrm>
          <a:off x="305618" y="5094578"/>
          <a:ext cx="3442134" cy="108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84609533"/>
              </p:ext>
            </p:extLst>
          </p:nvPr>
        </p:nvGraphicFramePr>
        <p:xfrm>
          <a:off x="309482" y="2159378"/>
          <a:ext cx="3500462" cy="113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1026" name="Picture 2" descr="C:\Users\user\Pictures\papa.jpg"/>
          <p:cNvPicPr>
            <a:picLocks noChangeAspect="1" noChangeArrowheads="1"/>
          </p:cNvPicPr>
          <p:nvPr/>
        </p:nvPicPr>
        <p:blipFill rotWithShape="1">
          <a:blip r:embed="rId21" cstate="print"/>
          <a:srcRect l="20144" t="-1531" r="447" b="25043"/>
          <a:stretch/>
        </p:blipFill>
        <p:spPr bwMode="auto">
          <a:xfrm>
            <a:off x="3900888" y="2159378"/>
            <a:ext cx="1636772" cy="1135066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17760692"/>
              </p:ext>
            </p:extLst>
          </p:nvPr>
        </p:nvGraphicFramePr>
        <p:xfrm>
          <a:off x="302999" y="3620961"/>
          <a:ext cx="313586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75" b="98502" l="2313" r="89932">
                        <a14:foregroundMark x1="37415" y1="73783" x2="37415" y2="73783"/>
                        <a14:foregroundMark x1="33061" y1="87266" x2="33061" y2="87266"/>
                        <a14:foregroundMark x1="26122" y1="98502" x2="26122" y2="98502"/>
                        <a14:foregroundMark x1="12789" y1="71161" x2="12789" y2="71161"/>
                        <a14:foregroundMark x1="23265" y1="67790" x2="23265" y2="67790"/>
                        <a14:foregroundMark x1="28163" y1="20974" x2="28163" y2="20974"/>
                        <a14:foregroundMark x1="27211" y1="14981" x2="27211" y2="14981"/>
                        <a14:foregroundMark x1="25306" y1="3745" x2="25306" y2="3745"/>
                        <a14:foregroundMark x1="23810" y1="1498" x2="23810" y2="1498"/>
                        <a14:foregroundMark x1="30884" y1="62921" x2="30884" y2="62921"/>
                        <a14:foregroundMark x1="29796" y1="60300" x2="29796" y2="60300"/>
                        <a14:foregroundMark x1="29796" y1="57303" x2="29796" y2="57303"/>
                        <a14:foregroundMark x1="29796" y1="53184" x2="29796" y2="53184"/>
                        <a14:foregroundMark x1="30068" y1="50936" x2="30068" y2="50936"/>
                        <a14:foregroundMark x1="32245" y1="47940" x2="32245" y2="47940"/>
                        <a14:foregroundMark x1="4354" y1="71161" x2="4354" y2="71161"/>
                        <a14:foregroundMark x1="2313" y1="69663" x2="2313" y2="69663"/>
                        <a14:foregroundMark x1="20272" y1="68914" x2="20272" y2="68914"/>
                        <a14:foregroundMark x1="21088" y1="68165" x2="21088" y2="68165"/>
                        <a14:foregroundMark x1="27755" y1="66292" x2="27755" y2="66292"/>
                        <a14:foregroundMark x1="29388" y1="65169" x2="29388" y2="65169"/>
                        <a14:foregroundMark x1="28163" y1="64419" x2="28163" y2="64419"/>
                        <a14:foregroundMark x1="28844" y1="64419" x2="28844" y2="64419"/>
                        <a14:foregroundMark x1="26531" y1="66667" x2="26531" y2="66667"/>
                        <a14:foregroundMark x1="25306" y1="66667" x2="25306" y2="66667"/>
                        <a14:foregroundMark x1="18912" y1="69663" x2="18912" y2="69663"/>
                        <a14:foregroundMark x1="17551" y1="69663" x2="17551" y2="69663"/>
                        <a14:foregroundMark x1="16327" y1="70412" x2="16327" y2="70412"/>
                        <a14:foregroundMark x1="14830" y1="70412" x2="14830" y2="70412"/>
                        <a14:foregroundMark x1="29252" y1="93633" x2="29252" y2="93633"/>
                        <a14:foregroundMark x1="46395" y1="61798" x2="46395" y2="61798"/>
                        <a14:foregroundMark x1="44354" y1="63670" x2="44354" y2="63670"/>
                        <a14:foregroundMark x1="43265" y1="64045" x2="43265" y2="64045"/>
                        <a14:foregroundMark x1="41769" y1="64045" x2="41769" y2="64045"/>
                        <a14:foregroundMark x1="41088" y1="64419" x2="41088" y2="64419"/>
                        <a14:foregroundMark x1="39592" y1="64419" x2="39592" y2="64419"/>
                        <a14:foregroundMark x1="37279" y1="63670" x2="37279" y2="63670"/>
                        <a14:foregroundMark x1="36190" y1="61423" x2="36190" y2="61423"/>
                        <a14:foregroundMark x1="15374" y1="71161" x2="21769" y2="68165"/>
                        <a14:foregroundMark x1="25170" y1="67416" x2="29524" y2="64045"/>
                        <a14:foregroundMark x1="76463" y1="49438" x2="76463" y2="49438"/>
                        <a14:foregroundMark x1="24082" y1="1498" x2="30884" y2="27715"/>
                        <a14:foregroundMark x1="23673" y1="375" x2="23673" y2="375"/>
                        <a14:backgroundMark x1="37687" y1="66292" x2="37687" y2="66292"/>
                        <a14:backgroundMark x1="55238" y1="44195" x2="55238" y2="44195"/>
                        <a14:backgroundMark x1="50748" y1="44195" x2="50748" y2="4419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4768497" y="3084424"/>
            <a:ext cx="5316638" cy="23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>
            <a:cxnSpLocks/>
            <a:stCxn id="1026" idx="3"/>
          </p:cNvCxnSpPr>
          <p:nvPr/>
        </p:nvCxnSpPr>
        <p:spPr>
          <a:xfrm flipV="1">
            <a:off x="5537660" y="2115289"/>
            <a:ext cx="1410604" cy="611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  <a:stCxn id="1028" idx="3"/>
          </p:cNvCxnSpPr>
          <p:nvPr/>
        </p:nvCxnSpPr>
        <p:spPr>
          <a:xfrm flipV="1">
            <a:off x="4854518" y="2869890"/>
            <a:ext cx="2093746" cy="1286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5" idx="3"/>
          </p:cNvCxnSpPr>
          <p:nvPr/>
        </p:nvCxnSpPr>
        <p:spPr>
          <a:xfrm flipV="1">
            <a:off x="5579887" y="5077345"/>
            <a:ext cx="1584401" cy="441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titled Sketch.fzz_ - Fritzing - [Макетная плата] 15.02.2019 16_30_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9" y="1196753"/>
            <a:ext cx="7175139" cy="3016964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75186"/>
              </p:ext>
            </p:extLst>
          </p:nvPr>
        </p:nvGraphicFramePr>
        <p:xfrm>
          <a:off x="349188" y="0"/>
          <a:ext cx="8229600" cy="124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0" descr="https://radio-blogs.ru/sites/default/files/resize/inline/images/_1-875x245.jpg">
            <a:hlinkClick r:id="rId9"/>
          </p:cNvPr>
          <p:cNvPicPr>
            <a:picLocks noGrp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" y="4258342"/>
            <a:ext cx="834795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Схема 59"/>
          <p:cNvGraphicFramePr/>
          <p:nvPr/>
        </p:nvGraphicFramePr>
        <p:xfrm>
          <a:off x="2428860" y="3500438"/>
          <a:ext cx="250033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8" name="Схема 57"/>
          <p:cNvGraphicFramePr/>
          <p:nvPr/>
        </p:nvGraphicFramePr>
        <p:xfrm>
          <a:off x="1928794" y="2285992"/>
          <a:ext cx="264320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4" name="Схема 53"/>
          <p:cNvGraphicFramePr/>
          <p:nvPr/>
        </p:nvGraphicFramePr>
        <p:xfrm>
          <a:off x="357158" y="1428736"/>
          <a:ext cx="2571768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2" name="Скругленный прямоугольник 51"/>
          <p:cNvSpPr/>
          <p:nvPr/>
        </p:nvSpPr>
        <p:spPr>
          <a:xfrm>
            <a:off x="2071670" y="4572008"/>
            <a:ext cx="2143140" cy="6429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Л</a:t>
            </a:r>
            <a:r>
              <a:rPr lang="ru-RU" sz="1600" dirty="0" err="1" smtClean="0"/>
              <a:t>ш</a:t>
            </a:r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Соединение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компонентов</a:t>
            </a:r>
          </a:p>
          <a:p>
            <a:r>
              <a:rPr lang="ru-RU" dirty="0" smtClean="0"/>
              <a:t>           </a:t>
            </a:r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428596" y="5929330"/>
          <a:ext cx="2643206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21446" r="23984" b="21984"/>
          <a:stretch/>
        </p:blipFill>
        <p:spPr>
          <a:xfrm rot="18888148">
            <a:off x="5481821" y="2835193"/>
            <a:ext cx="1378318" cy="152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6347" r="29334" b="21739"/>
          <a:stretch/>
        </p:blipFill>
        <p:spPr>
          <a:xfrm>
            <a:off x="3857620" y="5214950"/>
            <a:ext cx="1643074" cy="1643050"/>
          </a:xfrm>
          <a:prstGeom prst="rect">
            <a:avLst/>
          </a:prstGeom>
        </p:spPr>
      </p:pic>
      <p:pic>
        <p:nvPicPr>
          <p:cNvPr id="5" name="Picture 2" descr="C:\Users\user\Pictures\papa.jpg"/>
          <p:cNvPicPr>
            <a:picLocks noChangeAspect="1" noChangeArrowheads="1"/>
          </p:cNvPicPr>
          <p:nvPr/>
        </p:nvPicPr>
        <p:blipFill rotWithShape="1">
          <a:blip r:embed="rId25" cstate="print"/>
          <a:srcRect l="19856" b="31340"/>
          <a:stretch/>
        </p:blipFill>
        <p:spPr bwMode="auto">
          <a:xfrm>
            <a:off x="5143504" y="4061815"/>
            <a:ext cx="1886901" cy="1347097"/>
          </a:xfrm>
          <a:prstGeom prst="rect">
            <a:avLst/>
          </a:prstGeom>
          <a:noFill/>
        </p:spPr>
      </p:pic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7072330" y="4286256"/>
          <a:ext cx="192882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20" name="Содержимое 18"/>
          <p:cNvGraphicFramePr>
            <a:graphicFrameLocks/>
          </p:cNvGraphicFramePr>
          <p:nvPr/>
        </p:nvGraphicFramePr>
        <p:xfrm>
          <a:off x="6000760" y="5715016"/>
          <a:ext cx="178595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21" name="Содержимое 18"/>
          <p:cNvGraphicFramePr>
            <a:graphicFrameLocks/>
          </p:cNvGraphicFramePr>
          <p:nvPr/>
        </p:nvGraphicFramePr>
        <p:xfrm>
          <a:off x="7072330" y="3071810"/>
          <a:ext cx="192882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23" name="Содержимое 18"/>
          <p:cNvGraphicFramePr>
            <a:graphicFrameLocks/>
          </p:cNvGraphicFramePr>
          <p:nvPr/>
        </p:nvGraphicFramePr>
        <p:xfrm>
          <a:off x="6286512" y="1000108"/>
          <a:ext cx="250033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sp>
        <p:nvSpPr>
          <p:cNvPr id="28" name="Овал 27"/>
          <p:cNvSpPr/>
          <p:nvPr/>
        </p:nvSpPr>
        <p:spPr>
          <a:xfrm>
            <a:off x="142844" y="5929330"/>
            <a:ext cx="785818" cy="785818"/>
          </a:xfrm>
          <a:prstGeom prst="ellipse">
            <a:avLst/>
          </a:prstGeom>
          <a:solidFill>
            <a:srgbClr val="A9BB51"/>
          </a:solidFill>
          <a:ln>
            <a:solidFill>
              <a:srgbClr val="A9B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7689" r="14068" b="8513"/>
          <a:stretch/>
        </p:blipFill>
        <p:spPr>
          <a:xfrm>
            <a:off x="5500694" y="2071678"/>
            <a:ext cx="1326646" cy="1428760"/>
          </a:xfrm>
          <a:prstGeom prst="rect">
            <a:avLst/>
          </a:prstGeom>
        </p:spPr>
      </p:pic>
      <p:grpSp>
        <p:nvGrpSpPr>
          <p:cNvPr id="33" name="Group 8">
            <a:extLst>
              <a:ext uri="{FF2B5EF4-FFF2-40B4-BE49-F238E27FC236}">
                <a16:creationId xmlns:a16="http://schemas.microsoft.com/office/drawing/2014/main" id="{FD0EAAFA-DE1A-40FA-A7EE-172410ADFA52}"/>
              </a:ext>
            </a:extLst>
          </p:cNvPr>
          <p:cNvGrpSpPr>
            <a:grpSpLocks noGrp="1"/>
          </p:cNvGrpSpPr>
          <p:nvPr/>
        </p:nvGrpSpPr>
        <p:grpSpPr>
          <a:xfrm>
            <a:off x="1142976" y="142852"/>
            <a:ext cx="7186634" cy="928670"/>
            <a:chOff x="0" y="0"/>
            <a:chExt cx="8229600" cy="1385189"/>
          </a:xfrm>
        </p:grpSpPr>
        <p:sp>
          <p:nvSpPr>
            <p:cNvPr id="34" name="Rectangle: Rounded Corners 10">
              <a:extLst>
                <a:ext uri="{FF2B5EF4-FFF2-40B4-BE49-F238E27FC236}">
                  <a16:creationId xmlns:a16="http://schemas.microsoft.com/office/drawing/2014/main" id="{380CE3A9-282F-4A22-8356-65B5D5D9A120}"/>
                </a:ext>
              </a:extLst>
            </p:cNvPr>
            <p:cNvSpPr/>
            <p:nvPr/>
          </p:nvSpPr>
          <p:spPr>
            <a:xfrm>
              <a:off x="0" y="0"/>
              <a:ext cx="8229600" cy="13851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1142F45F-C7F6-4A04-A736-79918360F2F7}"/>
                </a:ext>
              </a:extLst>
            </p:cNvPr>
            <p:cNvSpPr txBox="1"/>
            <p:nvPr/>
          </p:nvSpPr>
          <p:spPr>
            <a:xfrm>
              <a:off x="67619" y="67619"/>
              <a:ext cx="8094362" cy="1249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РАЗРАБОТКА ВТОРОГО ПРОТОТИПА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/>
                <a:t>(емкостной датчик)</a:t>
              </a:r>
            </a:p>
          </p:txBody>
        </p:sp>
      </p:grpSp>
      <p:sp>
        <p:nvSpPr>
          <p:cNvPr id="36" name="Овал 35"/>
          <p:cNvSpPr/>
          <p:nvPr/>
        </p:nvSpPr>
        <p:spPr>
          <a:xfrm>
            <a:off x="1714480" y="4500570"/>
            <a:ext cx="785818" cy="785818"/>
          </a:xfrm>
          <a:prstGeom prst="ellipse">
            <a:avLst/>
          </a:prstGeom>
          <a:solidFill>
            <a:srgbClr val="A9BB51"/>
          </a:solidFill>
          <a:ln>
            <a:solidFill>
              <a:srgbClr val="A9B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43108" y="3357562"/>
            <a:ext cx="785818" cy="785818"/>
          </a:xfrm>
          <a:prstGeom prst="ellipse">
            <a:avLst/>
          </a:prstGeom>
          <a:solidFill>
            <a:srgbClr val="A9BB51"/>
          </a:solidFill>
          <a:ln>
            <a:solidFill>
              <a:srgbClr val="A9B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Овал 37"/>
          <p:cNvSpPr/>
          <p:nvPr/>
        </p:nvSpPr>
        <p:spPr>
          <a:xfrm>
            <a:off x="1714480" y="2143116"/>
            <a:ext cx="785818" cy="785818"/>
          </a:xfrm>
          <a:prstGeom prst="ellipse">
            <a:avLst/>
          </a:prstGeom>
          <a:solidFill>
            <a:srgbClr val="A9BB51"/>
          </a:solidFill>
          <a:ln>
            <a:solidFill>
              <a:srgbClr val="A9B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42844" y="1214422"/>
            <a:ext cx="785818" cy="785818"/>
          </a:xfrm>
          <a:prstGeom prst="ellipse">
            <a:avLst/>
          </a:prstGeom>
          <a:solidFill>
            <a:srgbClr val="A9BB51"/>
          </a:solidFill>
          <a:ln>
            <a:solidFill>
              <a:srgbClr val="A9B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20848861" flipH="1">
            <a:off x="2195538" y="2509294"/>
            <a:ext cx="357190" cy="2500330"/>
          </a:xfrm>
          <a:prstGeom prst="arc">
            <a:avLst>
              <a:gd name="adj1" fmla="val 16200000"/>
              <a:gd name="adj2" fmla="val 732042"/>
            </a:avLst>
          </a:prstGeom>
          <a:ln w="38100">
            <a:solidFill>
              <a:srgbClr val="A9B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7729420" flipV="1">
            <a:off x="676309" y="5003751"/>
            <a:ext cx="1357322" cy="1285884"/>
          </a:xfrm>
          <a:prstGeom prst="arc">
            <a:avLst>
              <a:gd name="adj1" fmla="val 10274345"/>
              <a:gd name="adj2" fmla="val 20983706"/>
            </a:avLst>
          </a:prstGeom>
          <a:ln w="38100">
            <a:solidFill>
              <a:srgbClr val="A9B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1568375" flipH="1">
            <a:off x="2575370" y="2427663"/>
            <a:ext cx="285752" cy="2643206"/>
          </a:xfrm>
          <a:prstGeom prst="arc">
            <a:avLst/>
          </a:prstGeom>
          <a:ln w="38100">
            <a:solidFill>
              <a:srgbClr val="A9B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971655" flipV="1">
            <a:off x="580981" y="1592500"/>
            <a:ext cx="1357322" cy="1285884"/>
          </a:xfrm>
          <a:prstGeom prst="arc">
            <a:avLst>
              <a:gd name="adj1" fmla="val 10274345"/>
              <a:gd name="adj2" fmla="val 20983706"/>
            </a:avLst>
          </a:prstGeom>
          <a:ln w="38100">
            <a:solidFill>
              <a:srgbClr val="A9B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Содержимое 18"/>
          <p:cNvGraphicFramePr>
            <a:graphicFrameLocks/>
          </p:cNvGraphicFramePr>
          <p:nvPr/>
        </p:nvGraphicFramePr>
        <p:xfrm>
          <a:off x="6929454" y="2071678"/>
          <a:ext cx="207170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57" name="Овал 56"/>
          <p:cNvSpPr/>
          <p:nvPr/>
        </p:nvSpPr>
        <p:spPr>
          <a:xfrm>
            <a:off x="2143108" y="3357562"/>
            <a:ext cx="785818" cy="785818"/>
          </a:xfrm>
          <a:prstGeom prst="ellipse">
            <a:avLst/>
          </a:prstGeom>
          <a:solidFill>
            <a:srgbClr val="A9BB51"/>
          </a:solidFill>
          <a:ln>
            <a:solidFill>
              <a:srgbClr val="A9B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2903"/>
          <a:stretch/>
        </p:blipFill>
        <p:spPr>
          <a:xfrm>
            <a:off x="4714876" y="1071546"/>
            <a:ext cx="1571636" cy="122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>
          <a:xfrm>
            <a:off x="1115616" y="1851003"/>
            <a:ext cx="2277636" cy="3240362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76545514"/>
              </p:ext>
            </p:extLst>
          </p:nvPr>
        </p:nvGraphicFramePr>
        <p:xfrm>
          <a:off x="611560" y="5304737"/>
          <a:ext cx="3744416" cy="102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Объект 4">
            <a:extLst>
              <a:ext uri="{FF2B5EF4-FFF2-40B4-BE49-F238E27FC236}">
                <a16:creationId xmlns:a16="http://schemas.microsoft.com/office/drawing/2014/main" id="{AFB242FC-5BCC-4696-B4F0-7819A30135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92" b="97521" l="17416" r="94242">
                        <a14:foregroundMark x1="23174" y1="41690" x2="83989" y2="43893"/>
                        <a14:foregroundMark x1="85955" y1="40312" x2="85955" y2="40312"/>
                        <a14:foregroundMark x1="75140" y1="38659" x2="86657" y2="46740"/>
                        <a14:foregroundMark x1="86657" y1="46740" x2="88343" y2="88062"/>
                        <a14:foregroundMark x1="88343" y1="88062" x2="75421" y2="94490"/>
                        <a14:foregroundMark x1="75421" y1="94490" x2="26966" y2="94490"/>
                        <a14:foregroundMark x1="26966" y1="94490" x2="18961" y2="85399"/>
                        <a14:foregroundMark x1="18961" y1="85399" x2="27247" y2="52250"/>
                        <a14:foregroundMark x1="27247" y1="52250" x2="29354" y2="49219"/>
                        <a14:foregroundMark x1="39326" y1="86869" x2="58287" y2="90083"/>
                        <a14:foregroundMark x1="58287" y1="90083" x2="66011" y2="80441"/>
                        <a14:foregroundMark x1="66011" y1="80441" x2="55478" y2="73186"/>
                        <a14:foregroundMark x1="55478" y1="73186" x2="38904" y2="78145"/>
                        <a14:foregroundMark x1="38904" y1="78145" x2="42275" y2="89256"/>
                        <a14:foregroundMark x1="42275" y1="89256" x2="54213" y2="97612"/>
                        <a14:foregroundMark x1="54213" y1="97612" x2="56601" y2="96970"/>
                        <a14:foregroundMark x1="78652" y1="97245" x2="94522" y2="97153"/>
                        <a14:foregroundMark x1="94522" y1="97153" x2="91994" y2="77778"/>
                        <a14:foregroundMark x1="70365" y1="65840" x2="82444" y2="59045"/>
                        <a14:foregroundMark x1="82444" y1="59045" x2="84551" y2="50138"/>
                        <a14:foregroundMark x1="84551" y1="50138" x2="75983" y2="41414"/>
                        <a14:foregroundMark x1="75983" y1="41414" x2="40590" y2="39669"/>
                        <a14:foregroundMark x1="40590" y1="39669" x2="25281" y2="40496"/>
                        <a14:foregroundMark x1="25281" y1="40496" x2="17556" y2="49311"/>
                        <a14:foregroundMark x1="17556" y1="49311" x2="26545" y2="59412"/>
                        <a14:foregroundMark x1="26545" y1="59412" x2="69242" y2="65197"/>
                        <a14:foregroundMark x1="69242" y1="65197" x2="71629" y2="65106"/>
                        <a14:foregroundMark x1="69944" y1="50505" x2="41011" y2="46924"/>
                        <a14:foregroundMark x1="41011" y1="46924" x2="56461" y2="49954"/>
                        <a14:foregroundMark x1="56461" y1="49954" x2="75843" y2="50321"/>
                        <a14:foregroundMark x1="75843" y1="50321" x2="58708" y2="55005"/>
                        <a14:foregroundMark x1="58708" y1="55005" x2="40309" y2="49587"/>
                        <a14:foregroundMark x1="40309" y1="49587" x2="61096" y2="59412"/>
                        <a14:foregroundMark x1="22191" y1="33884" x2="36657" y2="37282"/>
                        <a14:foregroundMark x1="36657" y1="37282" x2="37219" y2="38292"/>
                        <a14:foregroundMark x1="73034" y1="39578" x2="72472" y2="37190"/>
                        <a14:foregroundMark x1="73455" y1="34527" x2="73455" y2="34527"/>
                        <a14:foregroundMark x1="73455" y1="34894" x2="73455" y2="34894"/>
                        <a14:foregroundMark x1="71208" y1="36364" x2="71208" y2="36364"/>
                        <a14:foregroundMark x1="75281" y1="34252" x2="75281" y2="34252"/>
                        <a14:foregroundMark x1="75281" y1="33976" x2="75281" y2="33976"/>
                        <a14:foregroundMark x1="75281" y1="33792" x2="75281" y2="33792"/>
                        <a14:foregroundMark x1="30478" y1="36180" x2="31039" y2="36088"/>
                        <a14:foregroundMark x1="33146" y1="35996" x2="33146" y2="35996"/>
                        <a14:foregroundMark x1="34972" y1="36364" x2="34972" y2="36364"/>
                        <a14:foregroundMark x1="34972" y1="36364" x2="35112" y2="36823"/>
                        <a14:foregroundMark x1="35112" y1="37006" x2="35112" y2="37006"/>
                        <a14:foregroundMark x1="35534" y1="37190" x2="35534" y2="37190"/>
                        <a14:foregroundMark x1="37640" y1="38292" x2="38062" y2="38659"/>
                        <a14:foregroundMark x1="28652" y1="34986" x2="28652" y2="34986"/>
                        <a14:foregroundMark x1="27949" y1="35445" x2="27949" y2="35445"/>
                        <a14:foregroundMark x1="26685" y1="35445" x2="26685" y2="35445"/>
                        <a14:foregroundMark x1="25983" y1="34711" x2="25983" y2="34711"/>
                        <a14:foregroundMark x1="25983" y1="34711" x2="25983" y2="34711"/>
                        <a14:foregroundMark x1="23876" y1="33792" x2="23876" y2="33792"/>
                        <a14:backgroundMark x1="25140" y1="98806" x2="25140" y2="98806"/>
                        <a14:backgroundMark x1="26685" y1="98439" x2="26685" y2="98439"/>
                        <a14:backgroundMark x1="84410" y1="97704" x2="84410" y2="97704"/>
                        <a14:backgroundMark x1="80899" y1="97980" x2="80899" y2="9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32840" r="3206" b="1827"/>
          <a:stretch/>
        </p:blipFill>
        <p:spPr>
          <a:xfrm>
            <a:off x="5364087" y="1688146"/>
            <a:ext cx="2520281" cy="3293496"/>
          </a:xfrm>
          <a:prstGeom prst="rect">
            <a:avLst/>
          </a:prstGeom>
        </p:spPr>
      </p:pic>
      <p:graphicFrame>
        <p:nvGraphicFramePr>
          <p:cNvPr id="9" name="Схема 5">
            <a:extLst>
              <a:ext uri="{FF2B5EF4-FFF2-40B4-BE49-F238E27FC236}">
                <a16:creationId xmlns:a16="http://schemas.microsoft.com/office/drawing/2014/main" id="{99A75B47-9A22-42AC-A09D-2B66B2DCA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622535"/>
              </p:ext>
            </p:extLst>
          </p:nvPr>
        </p:nvGraphicFramePr>
        <p:xfrm>
          <a:off x="5076055" y="5304737"/>
          <a:ext cx="3523401" cy="95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CBDF23B-B7F4-4266-ADEE-BCD9DC6A8301}"/>
              </a:ext>
            </a:extLst>
          </p:cNvPr>
          <p:cNvGrpSpPr/>
          <p:nvPr/>
        </p:nvGrpSpPr>
        <p:grpSpPr>
          <a:xfrm>
            <a:off x="437476" y="188640"/>
            <a:ext cx="8229600" cy="1385189"/>
            <a:chOff x="0" y="0"/>
            <a:chExt cx="8229600" cy="138518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74CA32-FD60-4994-A34B-2747EF2F7E27}"/>
                </a:ext>
              </a:extLst>
            </p:cNvPr>
            <p:cNvSpPr/>
            <p:nvPr/>
          </p:nvSpPr>
          <p:spPr>
            <a:xfrm>
              <a:off x="0" y="0"/>
              <a:ext cx="8229600" cy="13851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F3CCAE3D-6D05-43DD-96B9-7070E230B1D8}"/>
                </a:ext>
              </a:extLst>
            </p:cNvPr>
            <p:cNvSpPr txBox="1"/>
            <p:nvPr/>
          </p:nvSpPr>
          <p:spPr>
            <a:xfrm>
              <a:off x="67619" y="67619"/>
              <a:ext cx="8094362" cy="1249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ИЗГОТОВЛЕНИЕ ВТОРОГО ПРОТОТИПА</a:t>
              </a:r>
            </a:p>
            <a:p>
              <a:pPr marL="0" lvl="0" indent="0" algn="ctr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dirty="0"/>
                <a:t>(емкостной датчик)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1248</Words>
  <Application>Microsoft Office PowerPoint</Application>
  <PresentationFormat>Экран (4:3)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Областной конкурс научно-исследовательской и проектной деятельности «Юный исследователь»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РЕГИОНАЛЬНАЯ НАУЧНО-ПРАКТИЧЕСКАЯ КОНФЕРЕНЦИЯ ПЕДАГОГОВ И ОБУЧАЮЩИХСЯ «ПЕРВЫЕ СТУПЕНИ БОЛЬШИХ ОТКРЫТИЙ»</dc:title>
  <dc:creator>Пользователь</dc:creator>
  <cp:lastModifiedBy>Тужилин Андрей Николаевич</cp:lastModifiedBy>
  <cp:revision>170</cp:revision>
  <dcterms:created xsi:type="dcterms:W3CDTF">2019-02-15T07:12:09Z</dcterms:created>
  <dcterms:modified xsi:type="dcterms:W3CDTF">2020-03-06T08:43:23Z</dcterms:modified>
</cp:coreProperties>
</file>